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5" name="Shape 11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0" name="Shape 18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9" name="Shape 18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4" name="Shape 19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1" name="Shape 12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7" name="Shape 12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5" name="Shape 1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4" name="Shape 14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0" name="Shape 15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6" name="Shape 1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4" name="Shape 16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2" name="Shape 1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5" name="Shape 25"/>
        <p:cNvGrpSpPr/>
        <p:nvPr/>
      </p:nvGrpSpPr>
      <p:grpSpPr>
        <a:xfrm>
          <a:off x="0" y="0"/>
          <a:ext cx="0" cy="0"/>
          <a:chOff x="0" y="0"/>
          <a:chExt cx="0" cy="0"/>
        </a:xfrm>
      </p:grpSpPr>
      <p:grpSp>
        <p:nvGrpSpPr>
          <p:cNvPr id="26" name="Shape 26"/>
          <p:cNvGrpSpPr/>
          <p:nvPr/>
        </p:nvGrpSpPr>
        <p:grpSpPr>
          <a:xfrm flipH="1" rot="10800000">
            <a:off x="0" y="-534"/>
            <a:ext cx="9162288" cy="3086303"/>
            <a:chOff x="-7937" y="4255637"/>
            <a:chExt cx="9144000" cy="2606675"/>
          </a:xfrm>
        </p:grpSpPr>
        <p:sp>
          <p:nvSpPr>
            <p:cNvPr id="27" name="Shape 27"/>
            <p:cNvSpPr/>
            <p:nvPr/>
          </p:nvSpPr>
          <p:spPr>
            <a:xfrm>
              <a:off x="1958975" y="4315962"/>
              <a:ext cx="79375" cy="12700"/>
            </a:xfrm>
            <a:custGeom>
              <a:pathLst>
                <a:path extrusionOk="0" h="8" w="5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28" name="Shape 28"/>
            <p:cNvSpPr/>
            <p:nvPr/>
          </p:nvSpPr>
          <p:spPr>
            <a:xfrm>
              <a:off x="8777288" y="4306437"/>
              <a:ext cx="34799"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29" name="Shape 29"/>
            <p:cNvSpPr/>
            <p:nvPr/>
          </p:nvSpPr>
          <p:spPr>
            <a:xfrm>
              <a:off x="8812213" y="4306437"/>
              <a:ext cx="323850" cy="25400"/>
            </a:xfrm>
            <a:custGeom>
              <a:pathLst>
                <a:path extrusionOk="0" h="16" w="204">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0" name="Shape 30"/>
            <p:cNvSpPr/>
            <p:nvPr/>
          </p:nvSpPr>
          <p:spPr>
            <a:xfrm>
              <a:off x="4943476" y="4322312"/>
              <a:ext cx="92075" cy="15875"/>
            </a:xfrm>
            <a:custGeom>
              <a:pathLst>
                <a:path extrusionOk="0" h="10" w="58">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1" name="Shape 31"/>
            <p:cNvSpPr/>
            <p:nvPr/>
          </p:nvSpPr>
          <p:spPr>
            <a:xfrm>
              <a:off x="4718051" y="4319137"/>
              <a:ext cx="104775" cy="9525"/>
            </a:xfrm>
            <a:custGeom>
              <a:pathLst>
                <a:path extrusionOk="0" h="6" w="66">
                  <a:moveTo>
                    <a:pt x="4" y="0"/>
                  </a:moveTo>
                  <a:lnTo>
                    <a:pt x="0" y="0"/>
                  </a:lnTo>
                  <a:lnTo>
                    <a:pt x="66" y="6"/>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2" name="Shape 32"/>
            <p:cNvSpPr/>
            <p:nvPr/>
          </p:nvSpPr>
          <p:spPr>
            <a:xfrm>
              <a:off x="3927476" y="4331837"/>
              <a:ext cx="12700" cy="3175"/>
            </a:xfrm>
            <a:custGeom>
              <a:pathLst>
                <a:path extrusionOk="0" h="2" w="8">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3" name="Shape 33"/>
            <p:cNvSpPr/>
            <p:nvPr/>
          </p:nvSpPr>
          <p:spPr>
            <a:xfrm>
              <a:off x="3792537" y="4315962"/>
              <a:ext cx="65088" cy="12700"/>
            </a:xfrm>
            <a:custGeom>
              <a:pathLst>
                <a:path extrusionOk="0" h="8" w="41">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4" name="Shape 34"/>
            <p:cNvSpPr/>
            <p:nvPr/>
          </p:nvSpPr>
          <p:spPr>
            <a:xfrm>
              <a:off x="2363788" y="4328662"/>
              <a:ext cx="225425" cy="15875"/>
            </a:xfrm>
            <a:custGeom>
              <a:pathLst>
                <a:path extrusionOk="0" h="10" w="142">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5" name="Shape 35"/>
            <p:cNvSpPr/>
            <p:nvPr/>
          </p:nvSpPr>
          <p:spPr>
            <a:xfrm>
              <a:off x="2509838" y="4331837"/>
              <a:ext cx="44450" cy="3175"/>
            </a:xfrm>
            <a:custGeom>
              <a:pathLst>
                <a:path extrusionOk="0" h="2" w="28">
                  <a:moveTo>
                    <a:pt x="0" y="0"/>
                  </a:moveTo>
                  <a:lnTo>
                    <a:pt x="0" y="0"/>
                  </a:lnTo>
                  <a:lnTo>
                    <a:pt x="28" y="2"/>
                  </a:lnTo>
                  <a:lnTo>
                    <a:pt x="4"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6" name="Shape 36"/>
            <p:cNvSpPr/>
            <p:nvPr/>
          </p:nvSpPr>
          <p:spPr>
            <a:xfrm>
              <a:off x="3224213" y="4328662"/>
              <a:ext cx="15875" cy="3175"/>
            </a:xfrm>
            <a:custGeom>
              <a:pathLst>
                <a:path extrusionOk="0" h="2" w="10">
                  <a:moveTo>
                    <a:pt x="10" y="2"/>
                  </a:moveTo>
                  <a:lnTo>
                    <a:pt x="10" y="2"/>
                  </a:lnTo>
                  <a:lnTo>
                    <a:pt x="0" y="0"/>
                  </a:lnTo>
                  <a:lnTo>
                    <a:pt x="0" y="0"/>
                  </a:lnTo>
                  <a:lnTo>
                    <a:pt x="10" y="2"/>
                  </a:lnTo>
                  <a:lnTo>
                    <a:pt x="1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7" name="Shape 37"/>
            <p:cNvSpPr/>
            <p:nvPr/>
          </p:nvSpPr>
          <p:spPr>
            <a:xfrm>
              <a:off x="2155825" y="4328662"/>
              <a:ext cx="246062" cy="15875"/>
            </a:xfrm>
            <a:custGeom>
              <a:pathLst>
                <a:path extrusionOk="0" h="10" w="155">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8" name="Shape 38"/>
            <p:cNvSpPr/>
            <p:nvPr/>
          </p:nvSpPr>
          <p:spPr>
            <a:xfrm>
              <a:off x="2538413" y="4312787"/>
              <a:ext cx="85725" cy="6350"/>
            </a:xfrm>
            <a:custGeom>
              <a:pathLst>
                <a:path extrusionOk="0" h="4" w="54">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39" name="Shape 39"/>
            <p:cNvSpPr/>
            <p:nvPr/>
          </p:nvSpPr>
          <p:spPr>
            <a:xfrm>
              <a:off x="1860550" y="4341362"/>
              <a:ext cx="47700"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0" name="Shape 40"/>
            <p:cNvSpPr/>
            <p:nvPr/>
          </p:nvSpPr>
          <p:spPr>
            <a:xfrm>
              <a:off x="8697913" y="4306437"/>
              <a:ext cx="38099"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1" name="Shape 41"/>
            <p:cNvSpPr/>
            <p:nvPr/>
          </p:nvSpPr>
          <p:spPr>
            <a:xfrm>
              <a:off x="7788275" y="4290562"/>
              <a:ext cx="19050" cy="3175"/>
            </a:xfrm>
            <a:custGeom>
              <a:pathLst>
                <a:path extrusionOk="0" h="2" w="12">
                  <a:moveTo>
                    <a:pt x="0" y="0"/>
                  </a:moveTo>
                  <a:lnTo>
                    <a:pt x="0" y="0"/>
                  </a:lnTo>
                  <a:lnTo>
                    <a:pt x="12" y="2"/>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2" name="Shape 42"/>
            <p:cNvSpPr/>
            <p:nvPr/>
          </p:nvSpPr>
          <p:spPr>
            <a:xfrm>
              <a:off x="7581900" y="4287387"/>
              <a:ext cx="3175" cy="6350"/>
            </a:xfrm>
            <a:custGeom>
              <a:pathLst>
                <a:path extrusionOk="0" h="4" w="2">
                  <a:moveTo>
                    <a:pt x="0" y="4"/>
                  </a:moveTo>
                  <a:lnTo>
                    <a:pt x="2" y="4"/>
                  </a:lnTo>
                  <a:lnTo>
                    <a:pt x="2" y="0"/>
                  </a:lnTo>
                  <a:lnTo>
                    <a:pt x="0"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3" name="Shape 43"/>
            <p:cNvSpPr/>
            <p:nvPr/>
          </p:nvSpPr>
          <p:spPr>
            <a:xfrm>
              <a:off x="4556126" y="4335012"/>
              <a:ext cx="6350" cy="3175"/>
            </a:xfrm>
            <a:custGeom>
              <a:pathLst>
                <a:path extrusionOk="0" h="2" w="4">
                  <a:moveTo>
                    <a:pt x="4" y="0"/>
                  </a:moveTo>
                  <a:lnTo>
                    <a:pt x="4" y="0"/>
                  </a:lnTo>
                  <a:lnTo>
                    <a:pt x="2" y="0"/>
                  </a:lnTo>
                  <a:lnTo>
                    <a:pt x="0" y="2"/>
                  </a:lnTo>
                  <a:lnTo>
                    <a:pt x="0" y="2"/>
                  </a:lnTo>
                  <a:lnTo>
                    <a:pt x="4" y="0"/>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4" name="Shape 44"/>
            <p:cNvSpPr/>
            <p:nvPr/>
          </p:nvSpPr>
          <p:spPr>
            <a:xfrm>
              <a:off x="4530726" y="4338187"/>
              <a:ext cx="3175" cy="3175"/>
            </a:xfrm>
            <a:custGeom>
              <a:pathLst>
                <a:path extrusionOk="0" h="2" w="2">
                  <a:moveTo>
                    <a:pt x="0" y="2"/>
                  </a:moveTo>
                  <a:lnTo>
                    <a:pt x="2" y="0"/>
                  </a:lnTo>
                  <a:lnTo>
                    <a:pt x="2" y="0"/>
                  </a:lnTo>
                  <a:lnTo>
                    <a:pt x="0"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5" name="Shape 45"/>
            <p:cNvSpPr/>
            <p:nvPr/>
          </p:nvSpPr>
          <p:spPr>
            <a:xfrm>
              <a:off x="4521201" y="4341362"/>
              <a:ext cx="9525" cy="3175"/>
            </a:xfrm>
            <a:custGeom>
              <a:pathLst>
                <a:path extrusionOk="0" h="2" w="6">
                  <a:moveTo>
                    <a:pt x="0" y="0"/>
                  </a:moveTo>
                  <a:lnTo>
                    <a:pt x="6" y="2"/>
                  </a:lnTo>
                  <a:lnTo>
                    <a:pt x="6"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6" name="Shape 46"/>
            <p:cNvSpPr/>
            <p:nvPr/>
          </p:nvSpPr>
          <p:spPr>
            <a:xfrm>
              <a:off x="4546601" y="4338187"/>
              <a:ext cx="9525" cy="3175"/>
            </a:xfrm>
            <a:custGeom>
              <a:pathLst>
                <a:path extrusionOk="0" h="2" w="6">
                  <a:moveTo>
                    <a:pt x="0" y="2"/>
                  </a:moveTo>
                  <a:lnTo>
                    <a:pt x="4" y="2"/>
                  </a:lnTo>
                  <a:lnTo>
                    <a:pt x="6" y="0"/>
                  </a:lnTo>
                  <a:lnTo>
                    <a:pt x="6"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7" name="Shape 47"/>
            <p:cNvSpPr/>
            <p:nvPr/>
          </p:nvSpPr>
          <p:spPr>
            <a:xfrm>
              <a:off x="-7937" y="4255637"/>
              <a:ext cx="9134475" cy="2606675"/>
            </a:xfrm>
            <a:custGeom>
              <a:pathLst>
                <a:path extrusionOk="0" h="1642" w="5754">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8" name="Shape 48"/>
            <p:cNvSpPr/>
            <p:nvPr/>
          </p:nvSpPr>
          <p:spPr>
            <a:xfrm>
              <a:off x="4533901" y="4328662"/>
              <a:ext cx="25400" cy="9525"/>
            </a:xfrm>
            <a:custGeom>
              <a:pathLst>
                <a:path extrusionOk="0" h="6" w="16">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49" name="Shape 49"/>
            <p:cNvSpPr/>
            <p:nvPr/>
          </p:nvSpPr>
          <p:spPr>
            <a:xfrm>
              <a:off x="8315325" y="4306437"/>
              <a:ext cx="31750" cy="3175"/>
            </a:xfrm>
            <a:custGeom>
              <a:pathLst>
                <a:path extrusionOk="0" h="2" w="20">
                  <a:moveTo>
                    <a:pt x="0" y="0"/>
                  </a:moveTo>
                  <a:lnTo>
                    <a:pt x="20" y="2"/>
                  </a:lnTo>
                  <a:lnTo>
                    <a:pt x="20"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0" name="Shape 50"/>
            <p:cNvSpPr/>
            <p:nvPr/>
          </p:nvSpPr>
          <p:spPr>
            <a:xfrm>
              <a:off x="4794251" y="4319137"/>
              <a:ext cx="85725" cy="12700"/>
            </a:xfrm>
            <a:custGeom>
              <a:pathLst>
                <a:path extrusionOk="0" h="8" w="54">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1" name="Shape 51"/>
            <p:cNvSpPr/>
            <p:nvPr/>
          </p:nvSpPr>
          <p:spPr>
            <a:xfrm>
              <a:off x="4587876" y="4315962"/>
              <a:ext cx="95250" cy="6350"/>
            </a:xfrm>
            <a:custGeom>
              <a:pathLst>
                <a:path extrusionOk="0" h="4" w="60">
                  <a:moveTo>
                    <a:pt x="4" y="0"/>
                  </a:moveTo>
                  <a:lnTo>
                    <a:pt x="0" y="0"/>
                  </a:lnTo>
                  <a:lnTo>
                    <a:pt x="60" y="4"/>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2" name="Shape 52"/>
            <p:cNvSpPr/>
            <p:nvPr/>
          </p:nvSpPr>
          <p:spPr>
            <a:xfrm>
              <a:off x="3863976" y="4328662"/>
              <a:ext cx="12700" cy="6350"/>
            </a:xfrm>
            <a:custGeom>
              <a:pathLst>
                <a:path extrusionOk="0" h="4" w="8">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3" name="Shape 53"/>
            <p:cNvSpPr/>
            <p:nvPr/>
          </p:nvSpPr>
          <p:spPr>
            <a:xfrm>
              <a:off x="3738562" y="4315962"/>
              <a:ext cx="60325" cy="12700"/>
            </a:xfrm>
            <a:custGeom>
              <a:pathLst>
                <a:path extrusionOk="0" h="8" w="38">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4" name="Shape 54"/>
            <p:cNvSpPr/>
            <p:nvPr/>
          </p:nvSpPr>
          <p:spPr>
            <a:xfrm>
              <a:off x="2894013" y="4344537"/>
              <a:ext cx="47625" cy="3175"/>
            </a:xfrm>
            <a:custGeom>
              <a:pathLst>
                <a:path extrusionOk="0" h="2" w="30">
                  <a:moveTo>
                    <a:pt x="0" y="2"/>
                  </a:moveTo>
                  <a:lnTo>
                    <a:pt x="0" y="2"/>
                  </a:lnTo>
                  <a:lnTo>
                    <a:pt x="30" y="0"/>
                  </a:lnTo>
                  <a:lnTo>
                    <a:pt x="30" y="0"/>
                  </a:lnTo>
                  <a:lnTo>
                    <a:pt x="16"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5" name="Shape 55"/>
            <p:cNvSpPr/>
            <p:nvPr/>
          </p:nvSpPr>
          <p:spPr>
            <a:xfrm>
              <a:off x="7213600" y="4290562"/>
              <a:ext cx="6350" cy="3175"/>
            </a:xfrm>
            <a:custGeom>
              <a:pathLst>
                <a:path extrusionOk="0" h="2" w="4">
                  <a:moveTo>
                    <a:pt x="0" y="2"/>
                  </a:moveTo>
                  <a:lnTo>
                    <a:pt x="2" y="2"/>
                  </a:lnTo>
                  <a:lnTo>
                    <a:pt x="4" y="0"/>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6" name="Shape 56"/>
            <p:cNvSpPr/>
            <p:nvPr/>
          </p:nvSpPr>
          <p:spPr>
            <a:xfrm>
              <a:off x="1787525" y="4331837"/>
              <a:ext cx="28575" cy="3175"/>
            </a:xfrm>
            <a:custGeom>
              <a:pathLst>
                <a:path extrusionOk="0" h="2" w="18">
                  <a:moveTo>
                    <a:pt x="0" y="0"/>
                  </a:moveTo>
                  <a:lnTo>
                    <a:pt x="18" y="2"/>
                  </a:lnTo>
                  <a:lnTo>
                    <a:pt x="18"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57" name="Shape 57"/>
            <p:cNvSpPr/>
            <p:nvPr/>
          </p:nvSpPr>
          <p:spPr>
            <a:xfrm>
              <a:off x="1816100" y="4335012"/>
              <a:ext cx="44450" cy="6350"/>
            </a:xfrm>
            <a:custGeom>
              <a:pathLst>
                <a:path extrusionOk="0" h="4" w="28">
                  <a:moveTo>
                    <a:pt x="0" y="0"/>
                  </a:moveTo>
                  <a:lnTo>
                    <a:pt x="0" y="0"/>
                  </a:lnTo>
                  <a:lnTo>
                    <a:pt x="28" y="4"/>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grpSp>
      <p:sp>
        <p:nvSpPr>
          <p:cNvPr id="58" name="Shape 58"/>
          <p:cNvSpPr txBox="1"/>
          <p:nvPr>
            <p:ph type="ctrTitle"/>
          </p:nvPr>
        </p:nvSpPr>
        <p:spPr>
          <a:xfrm>
            <a:off x="685800" y="1739635"/>
            <a:ext cx="7772400" cy="1238099"/>
          </a:xfrm>
          <a:prstGeom prst="rect">
            <a:avLst/>
          </a:prstGeom>
        </p:spPr>
        <p:txBody>
          <a:bodyPr anchorCtr="0" anchor="b" bIns="91425" lIns="91425" rIns="91425" tIns="91425"/>
          <a:lstStyle>
            <a:lvl1pPr algn="ctr">
              <a:spcBef>
                <a:spcPts val="0"/>
              </a:spcBef>
              <a:buClr>
                <a:schemeClr val="lt2"/>
              </a:buClr>
              <a:defRPr>
                <a:solidFill>
                  <a:schemeClr val="lt2"/>
                </a:solidFill>
              </a:defRPr>
            </a:lvl1pPr>
            <a:lvl2pPr algn="ctr">
              <a:spcBef>
                <a:spcPts val="0"/>
              </a:spcBef>
              <a:buClr>
                <a:schemeClr val="lt2"/>
              </a:buClr>
              <a:defRPr>
                <a:solidFill>
                  <a:schemeClr val="lt2"/>
                </a:solidFill>
              </a:defRPr>
            </a:lvl2pPr>
            <a:lvl3pPr algn="ctr">
              <a:spcBef>
                <a:spcPts val="0"/>
              </a:spcBef>
              <a:buClr>
                <a:schemeClr val="lt2"/>
              </a:buClr>
              <a:defRPr>
                <a:solidFill>
                  <a:schemeClr val="lt2"/>
                </a:solidFill>
              </a:defRPr>
            </a:lvl3pPr>
            <a:lvl4pPr algn="ctr">
              <a:spcBef>
                <a:spcPts val="0"/>
              </a:spcBef>
              <a:buClr>
                <a:schemeClr val="lt2"/>
              </a:buClr>
              <a:defRPr>
                <a:solidFill>
                  <a:schemeClr val="lt2"/>
                </a:solidFill>
              </a:defRPr>
            </a:lvl4pPr>
            <a:lvl5pPr algn="ctr">
              <a:spcBef>
                <a:spcPts val="0"/>
              </a:spcBef>
              <a:buClr>
                <a:schemeClr val="lt2"/>
              </a:buClr>
              <a:defRPr>
                <a:solidFill>
                  <a:schemeClr val="lt2"/>
                </a:solidFill>
              </a:defRPr>
            </a:lvl5pPr>
            <a:lvl6pPr algn="ctr">
              <a:spcBef>
                <a:spcPts val="0"/>
              </a:spcBef>
              <a:buClr>
                <a:schemeClr val="lt2"/>
              </a:buClr>
              <a:defRPr>
                <a:solidFill>
                  <a:schemeClr val="lt2"/>
                </a:solidFill>
              </a:defRPr>
            </a:lvl6pPr>
            <a:lvl7pPr algn="ctr">
              <a:spcBef>
                <a:spcPts val="0"/>
              </a:spcBef>
              <a:buClr>
                <a:schemeClr val="lt2"/>
              </a:buClr>
              <a:defRPr>
                <a:solidFill>
                  <a:schemeClr val="lt2"/>
                </a:solidFill>
              </a:defRPr>
            </a:lvl7pPr>
            <a:lvl8pPr algn="ctr">
              <a:spcBef>
                <a:spcPts val="0"/>
              </a:spcBef>
              <a:buClr>
                <a:schemeClr val="lt2"/>
              </a:buClr>
              <a:defRPr>
                <a:solidFill>
                  <a:schemeClr val="lt2"/>
                </a:solidFill>
              </a:defRPr>
            </a:lvl8pPr>
            <a:lvl9pPr algn="ctr">
              <a:spcBef>
                <a:spcPts val="0"/>
              </a:spcBef>
              <a:buClr>
                <a:schemeClr val="lt2"/>
              </a:buClr>
              <a:defRPr>
                <a:solidFill>
                  <a:schemeClr val="lt2"/>
                </a:solidFill>
              </a:defRPr>
            </a:lvl9pPr>
          </a:lstStyle>
          <a:p/>
        </p:txBody>
      </p:sp>
      <p:sp>
        <p:nvSpPr>
          <p:cNvPr id="59" name="Shape 59"/>
          <p:cNvSpPr txBox="1"/>
          <p:nvPr>
            <p:ph idx="1" type="subTitle"/>
          </p:nvPr>
        </p:nvSpPr>
        <p:spPr>
          <a:xfrm>
            <a:off x="685800" y="3086100"/>
            <a:ext cx="7772400" cy="661500"/>
          </a:xfrm>
          <a:prstGeom prst="rect">
            <a:avLst/>
          </a:prstGeom>
        </p:spPr>
        <p:txBody>
          <a:bodyPr anchorCtr="0" anchor="t" bIns="91425" lIns="91425" rIns="91425" tIns="91425"/>
          <a:lstStyle>
            <a:lvl1pPr algn="ctr">
              <a:spcBef>
                <a:spcPts val="0"/>
              </a:spcBef>
              <a:buSzPct val="100000"/>
              <a:buNone/>
              <a:defRPr i="1" sz="2400"/>
            </a:lvl1pPr>
            <a:lvl2pPr algn="ctr">
              <a:spcBef>
                <a:spcPts val="0"/>
              </a:spcBef>
              <a:buNone/>
              <a:defRPr i="1"/>
            </a:lvl2pPr>
            <a:lvl3pPr algn="ctr">
              <a:spcBef>
                <a:spcPts val="0"/>
              </a:spcBef>
              <a:buNone/>
              <a:defRPr i="1"/>
            </a:lvl3pPr>
            <a:lvl4pPr algn="ctr">
              <a:spcBef>
                <a:spcPts val="0"/>
              </a:spcBef>
              <a:buSzPct val="100000"/>
              <a:buNone/>
              <a:defRPr i="1" sz="2400"/>
            </a:lvl4pPr>
            <a:lvl5pPr algn="ctr">
              <a:spcBef>
                <a:spcPts val="0"/>
              </a:spcBef>
              <a:buSzPct val="100000"/>
              <a:buNone/>
              <a:defRPr i="1" sz="2400"/>
            </a:lvl5pPr>
            <a:lvl6pPr algn="ctr">
              <a:spcBef>
                <a:spcPts val="0"/>
              </a:spcBef>
              <a:buSzPct val="100000"/>
              <a:buNone/>
              <a:defRPr i="1" sz="2400"/>
            </a:lvl6pPr>
            <a:lvl7pPr algn="ctr">
              <a:spcBef>
                <a:spcPts val="0"/>
              </a:spcBef>
              <a:buSzPct val="100000"/>
              <a:buNone/>
              <a:defRPr i="1" sz="2400"/>
            </a:lvl7pPr>
            <a:lvl8pPr algn="ctr">
              <a:spcBef>
                <a:spcPts val="0"/>
              </a:spcBef>
              <a:buSzPct val="100000"/>
              <a:buNone/>
              <a:defRPr i="1" sz="2400"/>
            </a:lvl8pPr>
            <a:lvl9pPr algn="ctr">
              <a:spcBef>
                <a:spcPts val="0"/>
              </a:spcBef>
              <a:buSzPct val="100000"/>
              <a:buNone/>
              <a:defRPr i="1" sz="2400"/>
            </a:lvl9pPr>
          </a:lstStyle>
          <a:p/>
        </p:txBody>
      </p:sp>
      <p:sp>
        <p:nvSpPr>
          <p:cNvPr id="60" name="Shape 60"/>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1" name="Shape 61"/>
        <p:cNvGrpSpPr/>
        <p:nvPr/>
      </p:nvGrpSpPr>
      <p:grpSpPr>
        <a:xfrm>
          <a:off x="0" y="0"/>
          <a:ext cx="0" cy="0"/>
          <a:chOff x="0" y="0"/>
          <a:chExt cx="0" cy="0"/>
        </a:xfrm>
      </p:grpSpPr>
      <p:sp>
        <p:nvSpPr>
          <p:cNvPr id="62" name="Shape 62"/>
          <p:cNvSpPr txBox="1"/>
          <p:nvPr>
            <p:ph type="title"/>
          </p:nvPr>
        </p:nvSpPr>
        <p:spPr>
          <a:xfrm>
            <a:off x="457200" y="155628"/>
            <a:ext cx="8229600" cy="10445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3" name="Shape 63"/>
          <p:cNvSpPr txBox="1"/>
          <p:nvPr>
            <p:ph idx="1" type="body"/>
          </p:nvPr>
        </p:nvSpPr>
        <p:spPr>
          <a:xfrm>
            <a:off x="457200" y="1297780"/>
            <a:ext cx="8229600" cy="3627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4" name="Shape 64"/>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65" name="Shape 65"/>
        <p:cNvGrpSpPr/>
        <p:nvPr/>
      </p:nvGrpSpPr>
      <p:grpSpPr>
        <a:xfrm>
          <a:off x="0" y="0"/>
          <a:ext cx="0" cy="0"/>
          <a:chOff x="0" y="0"/>
          <a:chExt cx="0" cy="0"/>
        </a:xfrm>
      </p:grpSpPr>
      <p:sp>
        <p:nvSpPr>
          <p:cNvPr id="66" name="Shape 66"/>
          <p:cNvSpPr txBox="1"/>
          <p:nvPr>
            <p:ph type="title"/>
          </p:nvPr>
        </p:nvSpPr>
        <p:spPr>
          <a:xfrm>
            <a:off x="457200" y="155628"/>
            <a:ext cx="8229600" cy="10445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7" name="Shape 67"/>
          <p:cNvSpPr txBox="1"/>
          <p:nvPr>
            <p:ph idx="1" type="body"/>
          </p:nvPr>
        </p:nvSpPr>
        <p:spPr>
          <a:xfrm>
            <a:off x="457200" y="1297780"/>
            <a:ext cx="4041600" cy="3627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8" name="Shape 68"/>
          <p:cNvSpPr txBox="1"/>
          <p:nvPr>
            <p:ph idx="2" type="body"/>
          </p:nvPr>
        </p:nvSpPr>
        <p:spPr>
          <a:xfrm>
            <a:off x="4645148" y="1297780"/>
            <a:ext cx="4041600" cy="3627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9" name="Shape 69"/>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0" name="Shape 70"/>
        <p:cNvGrpSpPr/>
        <p:nvPr/>
      </p:nvGrpSpPr>
      <p:grpSpPr>
        <a:xfrm>
          <a:off x="0" y="0"/>
          <a:ext cx="0" cy="0"/>
          <a:chOff x="0" y="0"/>
          <a:chExt cx="0" cy="0"/>
        </a:xfrm>
      </p:grpSpPr>
      <p:sp>
        <p:nvSpPr>
          <p:cNvPr id="71" name="Shape 71"/>
          <p:cNvSpPr txBox="1"/>
          <p:nvPr>
            <p:ph type="title"/>
          </p:nvPr>
        </p:nvSpPr>
        <p:spPr>
          <a:xfrm>
            <a:off x="457200" y="155628"/>
            <a:ext cx="8229600" cy="10445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2" name="Shape 72"/>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73" name="Shape 73"/>
        <p:cNvGrpSpPr/>
        <p:nvPr/>
      </p:nvGrpSpPr>
      <p:grpSpPr>
        <a:xfrm>
          <a:off x="0" y="0"/>
          <a:ext cx="0" cy="0"/>
          <a:chOff x="0" y="0"/>
          <a:chExt cx="0" cy="0"/>
        </a:xfrm>
      </p:grpSpPr>
      <p:grpSp>
        <p:nvGrpSpPr>
          <p:cNvPr id="74" name="Shape 74"/>
          <p:cNvGrpSpPr/>
          <p:nvPr/>
        </p:nvGrpSpPr>
        <p:grpSpPr>
          <a:xfrm>
            <a:off x="0" y="4082016"/>
            <a:ext cx="9162288" cy="1073168"/>
            <a:chOff x="-7937" y="4255637"/>
            <a:chExt cx="9144000" cy="2606675"/>
          </a:xfrm>
        </p:grpSpPr>
        <p:sp>
          <p:nvSpPr>
            <p:cNvPr id="75" name="Shape 75"/>
            <p:cNvSpPr/>
            <p:nvPr/>
          </p:nvSpPr>
          <p:spPr>
            <a:xfrm>
              <a:off x="1958975" y="4315962"/>
              <a:ext cx="79375" cy="12700"/>
            </a:xfrm>
            <a:custGeom>
              <a:pathLst>
                <a:path extrusionOk="0" h="8" w="5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76" name="Shape 76"/>
            <p:cNvSpPr/>
            <p:nvPr/>
          </p:nvSpPr>
          <p:spPr>
            <a:xfrm>
              <a:off x="8777288" y="4306437"/>
              <a:ext cx="34799"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77" name="Shape 77"/>
            <p:cNvSpPr/>
            <p:nvPr/>
          </p:nvSpPr>
          <p:spPr>
            <a:xfrm>
              <a:off x="8812213" y="4306437"/>
              <a:ext cx="323850" cy="25400"/>
            </a:xfrm>
            <a:custGeom>
              <a:pathLst>
                <a:path extrusionOk="0" h="16" w="204">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78" name="Shape 78"/>
            <p:cNvSpPr/>
            <p:nvPr/>
          </p:nvSpPr>
          <p:spPr>
            <a:xfrm>
              <a:off x="4943476" y="4322312"/>
              <a:ext cx="92075" cy="15875"/>
            </a:xfrm>
            <a:custGeom>
              <a:pathLst>
                <a:path extrusionOk="0" h="10" w="58">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79" name="Shape 79"/>
            <p:cNvSpPr/>
            <p:nvPr/>
          </p:nvSpPr>
          <p:spPr>
            <a:xfrm>
              <a:off x="4718051" y="4319137"/>
              <a:ext cx="104775" cy="9525"/>
            </a:xfrm>
            <a:custGeom>
              <a:pathLst>
                <a:path extrusionOk="0" h="6" w="66">
                  <a:moveTo>
                    <a:pt x="4" y="0"/>
                  </a:moveTo>
                  <a:lnTo>
                    <a:pt x="0" y="0"/>
                  </a:lnTo>
                  <a:lnTo>
                    <a:pt x="66" y="6"/>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0" name="Shape 80"/>
            <p:cNvSpPr/>
            <p:nvPr/>
          </p:nvSpPr>
          <p:spPr>
            <a:xfrm>
              <a:off x="3927476" y="4331837"/>
              <a:ext cx="12700" cy="3175"/>
            </a:xfrm>
            <a:custGeom>
              <a:pathLst>
                <a:path extrusionOk="0" h="2" w="8">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1" name="Shape 81"/>
            <p:cNvSpPr/>
            <p:nvPr/>
          </p:nvSpPr>
          <p:spPr>
            <a:xfrm>
              <a:off x="3792537" y="4315962"/>
              <a:ext cx="65088" cy="12700"/>
            </a:xfrm>
            <a:custGeom>
              <a:pathLst>
                <a:path extrusionOk="0" h="8" w="41">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2" name="Shape 82"/>
            <p:cNvSpPr/>
            <p:nvPr/>
          </p:nvSpPr>
          <p:spPr>
            <a:xfrm>
              <a:off x="2363788" y="4328662"/>
              <a:ext cx="225425" cy="15875"/>
            </a:xfrm>
            <a:custGeom>
              <a:pathLst>
                <a:path extrusionOk="0" h="10" w="142">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3" name="Shape 83"/>
            <p:cNvSpPr/>
            <p:nvPr/>
          </p:nvSpPr>
          <p:spPr>
            <a:xfrm>
              <a:off x="2509838" y="4331837"/>
              <a:ext cx="44450" cy="3175"/>
            </a:xfrm>
            <a:custGeom>
              <a:pathLst>
                <a:path extrusionOk="0" h="2" w="28">
                  <a:moveTo>
                    <a:pt x="0" y="0"/>
                  </a:moveTo>
                  <a:lnTo>
                    <a:pt x="0" y="0"/>
                  </a:lnTo>
                  <a:lnTo>
                    <a:pt x="28" y="2"/>
                  </a:lnTo>
                  <a:lnTo>
                    <a:pt x="4"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4" name="Shape 84"/>
            <p:cNvSpPr/>
            <p:nvPr/>
          </p:nvSpPr>
          <p:spPr>
            <a:xfrm>
              <a:off x="3224213" y="4328662"/>
              <a:ext cx="15875" cy="3175"/>
            </a:xfrm>
            <a:custGeom>
              <a:pathLst>
                <a:path extrusionOk="0" h="2" w="10">
                  <a:moveTo>
                    <a:pt x="10" y="2"/>
                  </a:moveTo>
                  <a:lnTo>
                    <a:pt x="10" y="2"/>
                  </a:lnTo>
                  <a:lnTo>
                    <a:pt x="0" y="0"/>
                  </a:lnTo>
                  <a:lnTo>
                    <a:pt x="0" y="0"/>
                  </a:lnTo>
                  <a:lnTo>
                    <a:pt x="10" y="2"/>
                  </a:lnTo>
                  <a:lnTo>
                    <a:pt x="1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5" name="Shape 85"/>
            <p:cNvSpPr/>
            <p:nvPr/>
          </p:nvSpPr>
          <p:spPr>
            <a:xfrm>
              <a:off x="2155825" y="4328662"/>
              <a:ext cx="246062" cy="15875"/>
            </a:xfrm>
            <a:custGeom>
              <a:pathLst>
                <a:path extrusionOk="0" h="10" w="155">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6" name="Shape 86"/>
            <p:cNvSpPr/>
            <p:nvPr/>
          </p:nvSpPr>
          <p:spPr>
            <a:xfrm>
              <a:off x="2538413" y="4312787"/>
              <a:ext cx="85725" cy="6350"/>
            </a:xfrm>
            <a:custGeom>
              <a:pathLst>
                <a:path extrusionOk="0" h="4" w="54">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7" name="Shape 87"/>
            <p:cNvSpPr/>
            <p:nvPr/>
          </p:nvSpPr>
          <p:spPr>
            <a:xfrm>
              <a:off x="1860550" y="4341362"/>
              <a:ext cx="47700"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8" name="Shape 88"/>
            <p:cNvSpPr/>
            <p:nvPr/>
          </p:nvSpPr>
          <p:spPr>
            <a:xfrm>
              <a:off x="8697913" y="4306437"/>
              <a:ext cx="38099" cy="1500"/>
            </a:xfrm>
            <a:prstGeom prst="rect">
              <a:avLst/>
            </a:pr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89" name="Shape 89"/>
            <p:cNvSpPr/>
            <p:nvPr/>
          </p:nvSpPr>
          <p:spPr>
            <a:xfrm>
              <a:off x="7788275" y="4290562"/>
              <a:ext cx="19050" cy="3175"/>
            </a:xfrm>
            <a:custGeom>
              <a:pathLst>
                <a:path extrusionOk="0" h="2" w="12">
                  <a:moveTo>
                    <a:pt x="0" y="0"/>
                  </a:moveTo>
                  <a:lnTo>
                    <a:pt x="0" y="0"/>
                  </a:lnTo>
                  <a:lnTo>
                    <a:pt x="12" y="2"/>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0" name="Shape 90"/>
            <p:cNvSpPr/>
            <p:nvPr/>
          </p:nvSpPr>
          <p:spPr>
            <a:xfrm>
              <a:off x="7581900" y="4287387"/>
              <a:ext cx="3175" cy="6350"/>
            </a:xfrm>
            <a:custGeom>
              <a:pathLst>
                <a:path extrusionOk="0" h="4" w="2">
                  <a:moveTo>
                    <a:pt x="0" y="4"/>
                  </a:moveTo>
                  <a:lnTo>
                    <a:pt x="2" y="4"/>
                  </a:lnTo>
                  <a:lnTo>
                    <a:pt x="2" y="0"/>
                  </a:lnTo>
                  <a:lnTo>
                    <a:pt x="0"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1" name="Shape 91"/>
            <p:cNvSpPr/>
            <p:nvPr/>
          </p:nvSpPr>
          <p:spPr>
            <a:xfrm>
              <a:off x="4556126" y="4335012"/>
              <a:ext cx="6350" cy="3175"/>
            </a:xfrm>
            <a:custGeom>
              <a:pathLst>
                <a:path extrusionOk="0" h="2" w="4">
                  <a:moveTo>
                    <a:pt x="4" y="0"/>
                  </a:moveTo>
                  <a:lnTo>
                    <a:pt x="4" y="0"/>
                  </a:lnTo>
                  <a:lnTo>
                    <a:pt x="2" y="0"/>
                  </a:lnTo>
                  <a:lnTo>
                    <a:pt x="0" y="2"/>
                  </a:lnTo>
                  <a:lnTo>
                    <a:pt x="0" y="2"/>
                  </a:lnTo>
                  <a:lnTo>
                    <a:pt x="4" y="0"/>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2" name="Shape 92"/>
            <p:cNvSpPr/>
            <p:nvPr/>
          </p:nvSpPr>
          <p:spPr>
            <a:xfrm>
              <a:off x="4530726" y="4338187"/>
              <a:ext cx="3175" cy="3175"/>
            </a:xfrm>
            <a:custGeom>
              <a:pathLst>
                <a:path extrusionOk="0" h="2" w="2">
                  <a:moveTo>
                    <a:pt x="0" y="2"/>
                  </a:moveTo>
                  <a:lnTo>
                    <a:pt x="2" y="0"/>
                  </a:lnTo>
                  <a:lnTo>
                    <a:pt x="2" y="0"/>
                  </a:lnTo>
                  <a:lnTo>
                    <a:pt x="0"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3" name="Shape 93"/>
            <p:cNvSpPr/>
            <p:nvPr/>
          </p:nvSpPr>
          <p:spPr>
            <a:xfrm>
              <a:off x="4521201" y="4341362"/>
              <a:ext cx="9525" cy="3175"/>
            </a:xfrm>
            <a:custGeom>
              <a:pathLst>
                <a:path extrusionOk="0" h="2" w="6">
                  <a:moveTo>
                    <a:pt x="0" y="0"/>
                  </a:moveTo>
                  <a:lnTo>
                    <a:pt x="6" y="2"/>
                  </a:lnTo>
                  <a:lnTo>
                    <a:pt x="6"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4" name="Shape 94"/>
            <p:cNvSpPr/>
            <p:nvPr/>
          </p:nvSpPr>
          <p:spPr>
            <a:xfrm>
              <a:off x="4546601" y="4338187"/>
              <a:ext cx="9525" cy="3175"/>
            </a:xfrm>
            <a:custGeom>
              <a:pathLst>
                <a:path extrusionOk="0" h="2" w="6">
                  <a:moveTo>
                    <a:pt x="0" y="2"/>
                  </a:moveTo>
                  <a:lnTo>
                    <a:pt x="4" y="2"/>
                  </a:lnTo>
                  <a:lnTo>
                    <a:pt x="6" y="0"/>
                  </a:lnTo>
                  <a:lnTo>
                    <a:pt x="6"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5" name="Shape 95"/>
            <p:cNvSpPr/>
            <p:nvPr/>
          </p:nvSpPr>
          <p:spPr>
            <a:xfrm>
              <a:off x="-7937" y="4255637"/>
              <a:ext cx="9134475" cy="2606675"/>
            </a:xfrm>
            <a:custGeom>
              <a:pathLst>
                <a:path extrusionOk="0" h="1642" w="5754">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6" name="Shape 96"/>
            <p:cNvSpPr/>
            <p:nvPr/>
          </p:nvSpPr>
          <p:spPr>
            <a:xfrm>
              <a:off x="4533901" y="4328662"/>
              <a:ext cx="25400" cy="9525"/>
            </a:xfrm>
            <a:custGeom>
              <a:pathLst>
                <a:path extrusionOk="0" h="6" w="16">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7" name="Shape 97"/>
            <p:cNvSpPr/>
            <p:nvPr/>
          </p:nvSpPr>
          <p:spPr>
            <a:xfrm>
              <a:off x="8315325" y="4306437"/>
              <a:ext cx="31750" cy="3175"/>
            </a:xfrm>
            <a:custGeom>
              <a:pathLst>
                <a:path extrusionOk="0" h="2" w="20">
                  <a:moveTo>
                    <a:pt x="0" y="0"/>
                  </a:moveTo>
                  <a:lnTo>
                    <a:pt x="20" y="2"/>
                  </a:lnTo>
                  <a:lnTo>
                    <a:pt x="20"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8" name="Shape 98"/>
            <p:cNvSpPr/>
            <p:nvPr/>
          </p:nvSpPr>
          <p:spPr>
            <a:xfrm>
              <a:off x="4794251" y="4319137"/>
              <a:ext cx="85725" cy="12700"/>
            </a:xfrm>
            <a:custGeom>
              <a:pathLst>
                <a:path extrusionOk="0" h="8" w="54">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99" name="Shape 99"/>
            <p:cNvSpPr/>
            <p:nvPr/>
          </p:nvSpPr>
          <p:spPr>
            <a:xfrm>
              <a:off x="4587876" y="4315962"/>
              <a:ext cx="95250" cy="6350"/>
            </a:xfrm>
            <a:custGeom>
              <a:pathLst>
                <a:path extrusionOk="0" h="4" w="60">
                  <a:moveTo>
                    <a:pt x="4" y="0"/>
                  </a:moveTo>
                  <a:lnTo>
                    <a:pt x="0" y="0"/>
                  </a:lnTo>
                  <a:lnTo>
                    <a:pt x="60" y="4"/>
                  </a:lnTo>
                  <a:lnTo>
                    <a:pt x="4"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0" name="Shape 100"/>
            <p:cNvSpPr/>
            <p:nvPr/>
          </p:nvSpPr>
          <p:spPr>
            <a:xfrm>
              <a:off x="3863976" y="4328662"/>
              <a:ext cx="12700" cy="6350"/>
            </a:xfrm>
            <a:custGeom>
              <a:pathLst>
                <a:path extrusionOk="0" h="4" w="8">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1" name="Shape 101"/>
            <p:cNvSpPr/>
            <p:nvPr/>
          </p:nvSpPr>
          <p:spPr>
            <a:xfrm>
              <a:off x="3738562" y="4315962"/>
              <a:ext cx="60325" cy="12700"/>
            </a:xfrm>
            <a:custGeom>
              <a:pathLst>
                <a:path extrusionOk="0" h="8" w="38">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2" name="Shape 102"/>
            <p:cNvSpPr/>
            <p:nvPr/>
          </p:nvSpPr>
          <p:spPr>
            <a:xfrm>
              <a:off x="2894013" y="4344537"/>
              <a:ext cx="47625" cy="3175"/>
            </a:xfrm>
            <a:custGeom>
              <a:pathLst>
                <a:path extrusionOk="0" h="2" w="30">
                  <a:moveTo>
                    <a:pt x="0" y="2"/>
                  </a:moveTo>
                  <a:lnTo>
                    <a:pt x="0" y="2"/>
                  </a:lnTo>
                  <a:lnTo>
                    <a:pt x="30" y="0"/>
                  </a:lnTo>
                  <a:lnTo>
                    <a:pt x="30" y="0"/>
                  </a:lnTo>
                  <a:lnTo>
                    <a:pt x="16" y="0"/>
                  </a:lnTo>
                  <a:lnTo>
                    <a:pt x="0" y="2"/>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3" name="Shape 103"/>
            <p:cNvSpPr/>
            <p:nvPr/>
          </p:nvSpPr>
          <p:spPr>
            <a:xfrm>
              <a:off x="7213600" y="4290562"/>
              <a:ext cx="6350" cy="3175"/>
            </a:xfrm>
            <a:custGeom>
              <a:pathLst>
                <a:path extrusionOk="0" h="2" w="4">
                  <a:moveTo>
                    <a:pt x="0" y="2"/>
                  </a:moveTo>
                  <a:lnTo>
                    <a:pt x="2" y="2"/>
                  </a:lnTo>
                  <a:lnTo>
                    <a:pt x="4" y="0"/>
                  </a:lnTo>
                  <a:lnTo>
                    <a:pt x="0" y="2"/>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4" name="Shape 104"/>
            <p:cNvSpPr/>
            <p:nvPr/>
          </p:nvSpPr>
          <p:spPr>
            <a:xfrm>
              <a:off x="1787525" y="4331837"/>
              <a:ext cx="28575" cy="3175"/>
            </a:xfrm>
            <a:custGeom>
              <a:pathLst>
                <a:path extrusionOk="0" h="2" w="18">
                  <a:moveTo>
                    <a:pt x="0" y="0"/>
                  </a:moveTo>
                  <a:lnTo>
                    <a:pt x="18" y="2"/>
                  </a:lnTo>
                  <a:lnTo>
                    <a:pt x="18" y="2"/>
                  </a:lnTo>
                  <a:lnTo>
                    <a:pt x="0" y="0"/>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sp>
          <p:nvSpPr>
            <p:cNvPr id="105" name="Shape 105"/>
            <p:cNvSpPr/>
            <p:nvPr/>
          </p:nvSpPr>
          <p:spPr>
            <a:xfrm>
              <a:off x="1816100" y="4335012"/>
              <a:ext cx="44450" cy="6350"/>
            </a:xfrm>
            <a:custGeom>
              <a:pathLst>
                <a:path extrusionOk="0" h="4" w="28">
                  <a:moveTo>
                    <a:pt x="0" y="0"/>
                  </a:moveTo>
                  <a:lnTo>
                    <a:pt x="0" y="0"/>
                  </a:lnTo>
                  <a:lnTo>
                    <a:pt x="28" y="4"/>
                  </a:lnTo>
                  <a:lnTo>
                    <a:pt x="0" y="0"/>
                  </a:lnTo>
                  <a:close/>
                </a:path>
              </a:pathLst>
            </a:custGeom>
            <a:solidFill>
              <a:srgbClr val="9A9BA7"/>
            </a:solidFill>
            <a:ln>
              <a:noFill/>
            </a:ln>
          </p:spPr>
          <p:txBody>
            <a:bodyPr anchorCtr="0" anchor="t" bIns="45700" lIns="91425" rIns="91425" tIns="45700">
              <a:noAutofit/>
            </a:bodyPr>
            <a:lstStyle/>
            <a:p>
              <a:pPr>
                <a:spcBef>
                  <a:spcPts val="0"/>
                </a:spcBef>
                <a:buNone/>
              </a:pPr>
              <a:r>
                <a:t/>
              </a:r>
              <a:endParaRPr/>
            </a:p>
          </p:txBody>
        </p:sp>
      </p:grpSp>
      <p:sp>
        <p:nvSpPr>
          <p:cNvPr id="106" name="Shape 106"/>
          <p:cNvSpPr txBox="1"/>
          <p:nvPr>
            <p:ph idx="1" type="body"/>
          </p:nvPr>
        </p:nvSpPr>
        <p:spPr>
          <a:xfrm>
            <a:off x="457200" y="4246565"/>
            <a:ext cx="8229600" cy="679200"/>
          </a:xfrm>
          <a:prstGeom prst="rect">
            <a:avLst/>
          </a:prstGeom>
        </p:spPr>
        <p:txBody>
          <a:bodyPr anchorCtr="0" anchor="t" bIns="91425" lIns="91425" rIns="91425" tIns="91425"/>
          <a:lstStyle>
            <a:lvl1pPr algn="ctr">
              <a:spcBef>
                <a:spcPts val="0"/>
              </a:spcBef>
              <a:buClr>
                <a:schemeClr val="lt2"/>
              </a:buClr>
              <a:buSzPct val="100000"/>
              <a:buNone/>
              <a:defRPr i="1" sz="2400">
                <a:solidFill>
                  <a:schemeClr val="lt2"/>
                </a:solidFill>
              </a:defRPr>
            </a:lvl1pPr>
          </a:lstStyle>
          <a:p/>
        </p:txBody>
      </p:sp>
      <p:sp>
        <p:nvSpPr>
          <p:cNvPr id="107" name="Shape 107"/>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8" name="Shape 108"/>
        <p:cNvGrpSpPr/>
        <p:nvPr/>
      </p:nvGrpSpPr>
      <p:grpSpPr>
        <a:xfrm>
          <a:off x="0" y="0"/>
          <a:ext cx="0" cy="0"/>
          <a:chOff x="0" y="0"/>
          <a:chExt cx="0" cy="0"/>
        </a:xfrm>
      </p:grpSpPr>
      <p:sp>
        <p:nvSpPr>
          <p:cNvPr id="109" name="Shape 109"/>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2"/>
        </a:solidFill>
      </p:bgPr>
    </p:bg>
    <p:spTree>
      <p:nvGrpSpPr>
        <p:cNvPr id="4" name="Shape 4"/>
        <p:cNvGrpSpPr/>
        <p:nvPr/>
      </p:nvGrpSpPr>
      <p:grpSpPr>
        <a:xfrm>
          <a:off x="0" y="0"/>
          <a:ext cx="0" cy="0"/>
          <a:chOff x="0" y="0"/>
          <a:chExt cx="0" cy="0"/>
        </a:xfrm>
      </p:grpSpPr>
      <p:grpSp>
        <p:nvGrpSpPr>
          <p:cNvPr id="5" name="Shape 5"/>
          <p:cNvGrpSpPr/>
          <p:nvPr/>
        </p:nvGrpSpPr>
        <p:grpSpPr>
          <a:xfrm>
            <a:off x="0" y="0"/>
            <a:ext cx="9159875" cy="5148512"/>
            <a:chOff x="0" y="0"/>
            <a:chExt cx="5770" cy="4324"/>
          </a:xfrm>
        </p:grpSpPr>
        <p:sp>
          <p:nvSpPr>
            <p:cNvPr id="6" name="Shape 6"/>
            <p:cNvSpPr/>
            <p:nvPr/>
          </p:nvSpPr>
          <p:spPr>
            <a:xfrm>
              <a:off x="69" y="91"/>
              <a:ext cx="5700" cy="4199"/>
            </a:xfrm>
            <a:prstGeom prst="rect">
              <a:avLst/>
            </a:prstGeom>
            <a:noFill/>
            <a:ln>
              <a:noFill/>
            </a:ln>
          </p:spPr>
          <p:txBody>
            <a:bodyPr anchorCtr="0" anchor="t" bIns="45700" lIns="91425" rIns="91425" tIns="45700">
              <a:noAutofit/>
            </a:bodyPr>
            <a:lstStyle/>
            <a:p>
              <a:pPr>
                <a:spcBef>
                  <a:spcPts val="0"/>
                </a:spcBef>
                <a:buNone/>
              </a:pPr>
              <a:r>
                <a:t/>
              </a:r>
              <a:endParaRPr/>
            </a:p>
          </p:txBody>
        </p:sp>
        <p:sp>
          <p:nvSpPr>
            <p:cNvPr id="7" name="Shape 7"/>
            <p:cNvSpPr/>
            <p:nvPr/>
          </p:nvSpPr>
          <p:spPr>
            <a:xfrm>
              <a:off x="0" y="0"/>
              <a:ext cx="5760" cy="4324"/>
            </a:xfrm>
            <a:custGeom>
              <a:pathLst>
                <a:path extrusionOk="0" h="4138" w="562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anchorCtr="0" anchor="t" bIns="45700" lIns="91425" rIns="91425" tIns="45700">
              <a:noAutofit/>
            </a:bodyPr>
            <a:lstStyle/>
            <a:p>
              <a:pPr>
                <a:spcBef>
                  <a:spcPts val="0"/>
                </a:spcBef>
                <a:buNone/>
              </a:pPr>
              <a:r>
                <a:t/>
              </a:r>
              <a:endParaRPr/>
            </a:p>
          </p:txBody>
        </p:sp>
      </p:grpSp>
      <p:grpSp>
        <p:nvGrpSpPr>
          <p:cNvPr id="8" name="Shape 8"/>
          <p:cNvGrpSpPr/>
          <p:nvPr/>
        </p:nvGrpSpPr>
        <p:grpSpPr>
          <a:xfrm>
            <a:off x="3175" y="457200"/>
            <a:ext cx="8302625" cy="2840831"/>
            <a:chOff x="3175" y="609600"/>
            <a:chExt cx="8302625" cy="3787775"/>
          </a:xfrm>
        </p:grpSpPr>
        <p:sp>
          <p:nvSpPr>
            <p:cNvPr id="9" name="Shape 9"/>
            <p:cNvSpPr/>
            <p:nvPr/>
          </p:nvSpPr>
          <p:spPr>
            <a:xfrm>
              <a:off x="5470525" y="609600"/>
              <a:ext cx="654050" cy="314325"/>
            </a:xfrm>
            <a:custGeom>
              <a:pathLst>
                <a:path extrusionOk="0" h="198" w="412">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0" name="Shape 10"/>
            <p:cNvSpPr/>
            <p:nvPr/>
          </p:nvSpPr>
          <p:spPr>
            <a:xfrm>
              <a:off x="5959475" y="717550"/>
              <a:ext cx="225425" cy="95250"/>
            </a:xfrm>
            <a:custGeom>
              <a:pathLst>
                <a:path extrusionOk="0" h="60" w="142">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1" name="Shape 11"/>
            <p:cNvSpPr/>
            <p:nvPr/>
          </p:nvSpPr>
          <p:spPr>
            <a:xfrm>
              <a:off x="4775200" y="2952750"/>
              <a:ext cx="60325" cy="15875"/>
            </a:xfrm>
            <a:custGeom>
              <a:pathLst>
                <a:path extrusionOk="0" h="10" w="38">
                  <a:moveTo>
                    <a:pt x="34" y="8"/>
                  </a:moveTo>
                  <a:lnTo>
                    <a:pt x="38" y="0"/>
                  </a:lnTo>
                  <a:lnTo>
                    <a:pt x="0" y="10"/>
                  </a:lnTo>
                  <a:lnTo>
                    <a:pt x="34" y="8"/>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2" name="Shape 12"/>
            <p:cNvSpPr/>
            <p:nvPr/>
          </p:nvSpPr>
          <p:spPr>
            <a:xfrm>
              <a:off x="6705600" y="622300"/>
              <a:ext cx="1600200" cy="771525"/>
            </a:xfrm>
            <a:custGeom>
              <a:pathLst>
                <a:path extrusionOk="0" h="486" w="1008">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3" name="Shape 13"/>
            <p:cNvSpPr/>
            <p:nvPr/>
          </p:nvSpPr>
          <p:spPr>
            <a:xfrm>
              <a:off x="6604000" y="2200275"/>
              <a:ext cx="200025" cy="15875"/>
            </a:xfrm>
            <a:custGeom>
              <a:pathLst>
                <a:path extrusionOk="0" h="10" w="126">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4" name="Shape 14"/>
            <p:cNvSpPr/>
            <p:nvPr/>
          </p:nvSpPr>
          <p:spPr>
            <a:xfrm>
              <a:off x="6530975" y="2206625"/>
              <a:ext cx="228600" cy="53975"/>
            </a:xfrm>
            <a:custGeom>
              <a:pathLst>
                <a:path extrusionOk="0" h="34" w="144">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5" name="Shape 15"/>
            <p:cNvSpPr/>
            <p:nvPr/>
          </p:nvSpPr>
          <p:spPr>
            <a:xfrm>
              <a:off x="6200775" y="2482850"/>
              <a:ext cx="444500" cy="66675"/>
            </a:xfrm>
            <a:custGeom>
              <a:pathLst>
                <a:path extrusionOk="0" h="42" w="28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6" name="Shape 16"/>
            <p:cNvSpPr/>
            <p:nvPr/>
          </p:nvSpPr>
          <p:spPr>
            <a:xfrm>
              <a:off x="6610350" y="2260600"/>
              <a:ext cx="107950" cy="19050"/>
            </a:xfrm>
            <a:custGeom>
              <a:pathLst>
                <a:path extrusionOk="0" h="12" w="68">
                  <a:moveTo>
                    <a:pt x="40" y="12"/>
                  </a:moveTo>
                  <a:lnTo>
                    <a:pt x="68" y="0"/>
                  </a:lnTo>
                  <a:lnTo>
                    <a:pt x="68" y="0"/>
                  </a:lnTo>
                  <a:lnTo>
                    <a:pt x="0" y="2"/>
                  </a:lnTo>
                  <a:lnTo>
                    <a:pt x="40" y="1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7" name="Shape 17"/>
            <p:cNvSpPr/>
            <p:nvPr/>
          </p:nvSpPr>
          <p:spPr>
            <a:xfrm>
              <a:off x="6880225" y="2025650"/>
              <a:ext cx="180975" cy="95250"/>
            </a:xfrm>
            <a:custGeom>
              <a:pathLst>
                <a:path extrusionOk="0" h="60" w="114">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8" name="Shape 18"/>
            <p:cNvSpPr/>
            <p:nvPr/>
          </p:nvSpPr>
          <p:spPr>
            <a:xfrm>
              <a:off x="6581775" y="1924050"/>
              <a:ext cx="533400" cy="104775"/>
            </a:xfrm>
            <a:custGeom>
              <a:pathLst>
                <a:path extrusionOk="0" h="66" w="336">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19" name="Shape 19"/>
            <p:cNvSpPr/>
            <p:nvPr/>
          </p:nvSpPr>
          <p:spPr>
            <a:xfrm>
              <a:off x="6661150" y="1730375"/>
              <a:ext cx="815975" cy="257175"/>
            </a:xfrm>
            <a:custGeom>
              <a:pathLst>
                <a:path extrusionOk="0" h="162" w="514">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20" name="Shape 20"/>
            <p:cNvSpPr/>
            <p:nvPr/>
          </p:nvSpPr>
          <p:spPr>
            <a:xfrm>
              <a:off x="3733800" y="3667125"/>
              <a:ext cx="139700" cy="31750"/>
            </a:xfrm>
            <a:custGeom>
              <a:pathLst>
                <a:path extrusionOk="0" h="20" w="88">
                  <a:moveTo>
                    <a:pt x="0" y="18"/>
                  </a:moveTo>
                  <a:lnTo>
                    <a:pt x="0" y="18"/>
                  </a:lnTo>
                  <a:lnTo>
                    <a:pt x="88" y="20"/>
                  </a:lnTo>
                  <a:lnTo>
                    <a:pt x="88" y="20"/>
                  </a:lnTo>
                  <a:lnTo>
                    <a:pt x="24" y="0"/>
                  </a:lnTo>
                  <a:lnTo>
                    <a:pt x="0" y="18"/>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sp>
          <p:nvSpPr>
            <p:cNvPr id="21" name="Shape 21"/>
            <p:cNvSpPr/>
            <p:nvPr/>
          </p:nvSpPr>
          <p:spPr>
            <a:xfrm>
              <a:off x="3175" y="812800"/>
              <a:ext cx="6886575" cy="3584575"/>
            </a:xfrm>
            <a:custGeom>
              <a:pathLst>
                <a:path extrusionOk="0" h="2258" w="4338">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anchorCtr="0" anchor="t" bIns="45700" lIns="91425" rIns="91425" tIns="45700">
              <a:noAutofit/>
            </a:bodyPr>
            <a:lstStyle/>
            <a:p>
              <a:pPr>
                <a:spcBef>
                  <a:spcPts val="0"/>
                </a:spcBef>
                <a:buNone/>
              </a:pPr>
              <a:r>
                <a:t/>
              </a:r>
              <a:endParaRPr/>
            </a:p>
          </p:txBody>
        </p:sp>
      </p:grpSp>
      <p:sp>
        <p:nvSpPr>
          <p:cNvPr id="22" name="Shape 22"/>
          <p:cNvSpPr txBox="1"/>
          <p:nvPr>
            <p:ph type="title"/>
          </p:nvPr>
        </p:nvSpPr>
        <p:spPr>
          <a:xfrm>
            <a:off x="457200" y="155628"/>
            <a:ext cx="8229600" cy="1044599"/>
          </a:xfrm>
          <a:prstGeom prst="rect">
            <a:avLst/>
          </a:prstGeom>
          <a:noFill/>
          <a:ln>
            <a:noFill/>
          </a:ln>
        </p:spPr>
        <p:txBody>
          <a:bodyPr anchorCtr="0" anchor="b" bIns="91425" lIns="91425" rIns="91425" tIns="91425"/>
          <a:lstStyle>
            <a:lvl1pPr>
              <a:spcBef>
                <a:spcPts val="0"/>
              </a:spcBef>
              <a:buClr>
                <a:schemeClr val="dk2"/>
              </a:buClr>
              <a:buSzPct val="100000"/>
              <a:buFont typeface="Georgia"/>
              <a:buNone/>
              <a:defRPr sz="4800">
                <a:solidFill>
                  <a:schemeClr val="dk2"/>
                </a:solidFill>
                <a:latin typeface="Georgia"/>
                <a:ea typeface="Georgia"/>
                <a:cs typeface="Georgia"/>
                <a:sym typeface="Georgia"/>
              </a:defRPr>
            </a:lvl1pPr>
            <a:lvl2pPr>
              <a:spcBef>
                <a:spcPts val="0"/>
              </a:spcBef>
              <a:buClr>
                <a:schemeClr val="dk2"/>
              </a:buClr>
              <a:buSzPct val="100000"/>
              <a:buFont typeface="Georgia"/>
              <a:buNone/>
              <a:defRPr sz="4800">
                <a:solidFill>
                  <a:schemeClr val="dk2"/>
                </a:solidFill>
                <a:latin typeface="Georgia"/>
                <a:ea typeface="Georgia"/>
                <a:cs typeface="Georgia"/>
                <a:sym typeface="Georgia"/>
              </a:defRPr>
            </a:lvl2pPr>
            <a:lvl3pPr>
              <a:spcBef>
                <a:spcPts val="0"/>
              </a:spcBef>
              <a:buClr>
                <a:schemeClr val="dk2"/>
              </a:buClr>
              <a:buSzPct val="100000"/>
              <a:buFont typeface="Georgia"/>
              <a:buNone/>
              <a:defRPr sz="4800">
                <a:solidFill>
                  <a:schemeClr val="dk2"/>
                </a:solidFill>
                <a:latin typeface="Georgia"/>
                <a:ea typeface="Georgia"/>
                <a:cs typeface="Georgia"/>
                <a:sym typeface="Georgia"/>
              </a:defRPr>
            </a:lvl3pPr>
            <a:lvl4pPr>
              <a:spcBef>
                <a:spcPts val="0"/>
              </a:spcBef>
              <a:buClr>
                <a:schemeClr val="dk2"/>
              </a:buClr>
              <a:buSzPct val="100000"/>
              <a:buFont typeface="Georgia"/>
              <a:buNone/>
              <a:defRPr sz="4800">
                <a:solidFill>
                  <a:schemeClr val="dk2"/>
                </a:solidFill>
                <a:latin typeface="Georgia"/>
                <a:ea typeface="Georgia"/>
                <a:cs typeface="Georgia"/>
                <a:sym typeface="Georgia"/>
              </a:defRPr>
            </a:lvl4pPr>
            <a:lvl5pPr>
              <a:spcBef>
                <a:spcPts val="0"/>
              </a:spcBef>
              <a:buClr>
                <a:schemeClr val="dk2"/>
              </a:buClr>
              <a:buSzPct val="100000"/>
              <a:buFont typeface="Georgia"/>
              <a:buNone/>
              <a:defRPr sz="4800">
                <a:solidFill>
                  <a:schemeClr val="dk2"/>
                </a:solidFill>
                <a:latin typeface="Georgia"/>
                <a:ea typeface="Georgia"/>
                <a:cs typeface="Georgia"/>
                <a:sym typeface="Georgia"/>
              </a:defRPr>
            </a:lvl5pPr>
            <a:lvl6pPr>
              <a:spcBef>
                <a:spcPts val="0"/>
              </a:spcBef>
              <a:buClr>
                <a:schemeClr val="dk2"/>
              </a:buClr>
              <a:buSzPct val="100000"/>
              <a:buFont typeface="Georgia"/>
              <a:buNone/>
              <a:defRPr sz="4800">
                <a:solidFill>
                  <a:schemeClr val="dk2"/>
                </a:solidFill>
                <a:latin typeface="Georgia"/>
                <a:ea typeface="Georgia"/>
                <a:cs typeface="Georgia"/>
                <a:sym typeface="Georgia"/>
              </a:defRPr>
            </a:lvl6pPr>
            <a:lvl7pPr>
              <a:spcBef>
                <a:spcPts val="0"/>
              </a:spcBef>
              <a:buClr>
                <a:schemeClr val="dk2"/>
              </a:buClr>
              <a:buSzPct val="100000"/>
              <a:buFont typeface="Georgia"/>
              <a:buNone/>
              <a:defRPr sz="4800">
                <a:solidFill>
                  <a:schemeClr val="dk2"/>
                </a:solidFill>
                <a:latin typeface="Georgia"/>
                <a:ea typeface="Georgia"/>
                <a:cs typeface="Georgia"/>
                <a:sym typeface="Georgia"/>
              </a:defRPr>
            </a:lvl7pPr>
            <a:lvl8pPr>
              <a:spcBef>
                <a:spcPts val="0"/>
              </a:spcBef>
              <a:buClr>
                <a:schemeClr val="dk2"/>
              </a:buClr>
              <a:buSzPct val="100000"/>
              <a:buFont typeface="Georgia"/>
              <a:buNone/>
              <a:defRPr sz="4800">
                <a:solidFill>
                  <a:schemeClr val="dk2"/>
                </a:solidFill>
                <a:latin typeface="Georgia"/>
                <a:ea typeface="Georgia"/>
                <a:cs typeface="Georgia"/>
                <a:sym typeface="Georgia"/>
              </a:defRPr>
            </a:lvl8pPr>
            <a:lvl9pPr>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p:txBody>
      </p:sp>
      <p:sp>
        <p:nvSpPr>
          <p:cNvPr id="23" name="Shape 23"/>
          <p:cNvSpPr txBox="1"/>
          <p:nvPr>
            <p:ph idx="1" type="body"/>
          </p:nvPr>
        </p:nvSpPr>
        <p:spPr>
          <a:xfrm>
            <a:off x="457200" y="1297780"/>
            <a:ext cx="8229600" cy="3627900"/>
          </a:xfrm>
          <a:prstGeom prst="rect">
            <a:avLst/>
          </a:prstGeom>
          <a:noFill/>
          <a:ln>
            <a:noFill/>
          </a:ln>
        </p:spPr>
        <p:txBody>
          <a:bodyPr anchorCtr="0" anchor="t" bIns="91425" lIns="91425" rIns="91425" tIns="91425"/>
          <a:lstStyle>
            <a:lvl1pPr>
              <a:spcBef>
                <a:spcPts val="600"/>
              </a:spcBef>
              <a:buClr>
                <a:schemeClr val="dk2"/>
              </a:buClr>
              <a:buSzPct val="100000"/>
              <a:buFont typeface="Georgia"/>
              <a:defRPr sz="3000">
                <a:solidFill>
                  <a:schemeClr val="dk2"/>
                </a:solidFill>
                <a:latin typeface="Georgia"/>
                <a:ea typeface="Georgia"/>
                <a:cs typeface="Georgia"/>
                <a:sym typeface="Georgia"/>
              </a:defRPr>
            </a:lvl1pPr>
            <a:lvl2pPr>
              <a:spcBef>
                <a:spcPts val="480"/>
              </a:spcBef>
              <a:buClr>
                <a:schemeClr val="dk2"/>
              </a:buClr>
              <a:buSzPct val="100000"/>
              <a:buFont typeface="Georgia"/>
              <a:defRPr sz="2400">
                <a:solidFill>
                  <a:schemeClr val="dk2"/>
                </a:solidFill>
                <a:latin typeface="Georgia"/>
                <a:ea typeface="Georgia"/>
                <a:cs typeface="Georgia"/>
                <a:sym typeface="Georgia"/>
              </a:defRPr>
            </a:lvl2pPr>
            <a:lvl3pPr>
              <a:spcBef>
                <a:spcPts val="480"/>
              </a:spcBef>
              <a:buClr>
                <a:schemeClr val="dk2"/>
              </a:buClr>
              <a:buSzPct val="100000"/>
              <a:buFont typeface="Georgia"/>
              <a:defRPr sz="2400">
                <a:solidFill>
                  <a:schemeClr val="dk2"/>
                </a:solidFill>
                <a:latin typeface="Georgia"/>
                <a:ea typeface="Georgia"/>
                <a:cs typeface="Georgia"/>
                <a:sym typeface="Georgia"/>
              </a:defRPr>
            </a:lvl3pPr>
            <a:lvl4pPr>
              <a:spcBef>
                <a:spcPts val="360"/>
              </a:spcBef>
              <a:buClr>
                <a:schemeClr val="dk2"/>
              </a:buClr>
              <a:buSzPct val="100000"/>
              <a:buFont typeface="Georgia"/>
              <a:defRPr sz="1800">
                <a:solidFill>
                  <a:schemeClr val="dk2"/>
                </a:solidFill>
                <a:latin typeface="Georgia"/>
                <a:ea typeface="Georgia"/>
                <a:cs typeface="Georgia"/>
                <a:sym typeface="Georgia"/>
              </a:defRPr>
            </a:lvl4pPr>
            <a:lvl5pPr>
              <a:spcBef>
                <a:spcPts val="360"/>
              </a:spcBef>
              <a:buClr>
                <a:schemeClr val="dk2"/>
              </a:buClr>
              <a:buSzPct val="100000"/>
              <a:buFont typeface="Georgia"/>
              <a:defRPr sz="1800">
                <a:solidFill>
                  <a:schemeClr val="dk2"/>
                </a:solidFill>
                <a:latin typeface="Georgia"/>
                <a:ea typeface="Georgia"/>
                <a:cs typeface="Georgia"/>
                <a:sym typeface="Georgia"/>
              </a:defRPr>
            </a:lvl5pPr>
            <a:lvl6pPr>
              <a:spcBef>
                <a:spcPts val="360"/>
              </a:spcBef>
              <a:buClr>
                <a:schemeClr val="dk2"/>
              </a:buClr>
              <a:buSzPct val="100000"/>
              <a:buFont typeface="Georgia"/>
              <a:defRPr sz="1800">
                <a:solidFill>
                  <a:schemeClr val="dk2"/>
                </a:solidFill>
                <a:latin typeface="Georgia"/>
                <a:ea typeface="Georgia"/>
                <a:cs typeface="Georgia"/>
                <a:sym typeface="Georgia"/>
              </a:defRPr>
            </a:lvl6pPr>
            <a:lvl7pPr>
              <a:spcBef>
                <a:spcPts val="360"/>
              </a:spcBef>
              <a:buClr>
                <a:schemeClr val="dk2"/>
              </a:buClr>
              <a:buSzPct val="100000"/>
              <a:buFont typeface="Georgia"/>
              <a:defRPr sz="1800">
                <a:solidFill>
                  <a:schemeClr val="dk2"/>
                </a:solidFill>
                <a:latin typeface="Georgia"/>
                <a:ea typeface="Georgia"/>
                <a:cs typeface="Georgia"/>
                <a:sym typeface="Georgia"/>
              </a:defRPr>
            </a:lvl7pPr>
            <a:lvl8pPr>
              <a:spcBef>
                <a:spcPts val="360"/>
              </a:spcBef>
              <a:buClr>
                <a:schemeClr val="dk2"/>
              </a:buClr>
              <a:buSzPct val="100000"/>
              <a:buFont typeface="Georgia"/>
              <a:defRPr sz="1800">
                <a:solidFill>
                  <a:schemeClr val="dk2"/>
                </a:solidFill>
                <a:latin typeface="Georgia"/>
                <a:ea typeface="Georgia"/>
                <a:cs typeface="Georgia"/>
                <a:sym typeface="Georgia"/>
              </a:defRPr>
            </a:lvl8pPr>
            <a:lvl9pPr>
              <a:spcBef>
                <a:spcPts val="360"/>
              </a:spcBef>
              <a:buClr>
                <a:schemeClr val="dk2"/>
              </a:buClr>
              <a:buSzPct val="100000"/>
              <a:buFont typeface="Georgia"/>
              <a:defRPr sz="1800">
                <a:solidFill>
                  <a:schemeClr val="dk2"/>
                </a:solidFill>
                <a:latin typeface="Georgia"/>
                <a:ea typeface="Georgia"/>
                <a:cs typeface="Georgia"/>
                <a:sym typeface="Georgia"/>
              </a:defRPr>
            </a:lvl9pPr>
          </a:lstStyle>
          <a:p/>
        </p:txBody>
      </p:sp>
      <p:sp>
        <p:nvSpPr>
          <p:cNvPr id="24" name="Shape 24"/>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300">
                <a:solidFill>
                  <a:schemeClr val="dk2"/>
                </a:solidFill>
                <a:latin typeface="Georgia"/>
                <a:ea typeface="Georgia"/>
                <a:cs typeface="Georgia"/>
                <a:sym typeface="Georgi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pinterest.com/artofapex/journal-pages/" TargetMode="External"/><Relationship Id="rId4" Type="http://schemas.openxmlformats.org/officeDocument/2006/relationships/hyperlink" Target="https://www.pinterest.com/artofapex/journal-pages/" TargetMode="External"/><Relationship Id="rId5" Type="http://schemas.openxmlformats.org/officeDocument/2006/relationships/image" Target="../media/image0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08.jpg"/><Relationship Id="rId4" Type="http://schemas.openxmlformats.org/officeDocument/2006/relationships/image" Target="../media/image05.jpg"/><Relationship Id="rId5" Type="http://schemas.openxmlformats.org/officeDocument/2006/relationships/image" Target="../media/image01.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on.ted.com/FergusonRemix" TargetMode="External"/><Relationship Id="rId4" Type="http://schemas.openxmlformats.org/officeDocument/2006/relationships/image" Target="../media/image0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youtu.be/oww7oB9rjgw" TargetMode="External"/><Relationship Id="rId4" Type="http://schemas.openxmlformats.org/officeDocument/2006/relationships/image" Target="../media/image03.jpg"/><Relationship Id="rId5" Type="http://schemas.openxmlformats.org/officeDocument/2006/relationships/image" Target="../media/image0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www.pinterest.com/" TargetMode="External"/><Relationship Id="rId4" Type="http://schemas.openxmlformats.org/officeDocument/2006/relationships/hyperlink" Target="https://www.pinterest.com/" TargetMode="External"/><Relationship Id="rId5" Type="http://schemas.openxmlformats.org/officeDocument/2006/relationships/image" Target="../media/image0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educreations.com/lesson/view/making-a-weebly-blog/23011276/?ref=app" TargetMode="External"/><Relationship Id="rId4" Type="http://schemas.openxmlformats.org/officeDocument/2006/relationships/hyperlink" Target="http://www.weebly.com/" TargetMode="External"/><Relationship Id="rId5" Type="http://schemas.openxmlformats.org/officeDocument/2006/relationships/hyperlink" Target="https://www.educreations.com/lesson/view/making-a-weebly-blog/23011276/?ref=app" TargetMode="External"/><Relationship Id="rId6" Type="http://schemas.openxmlformats.org/officeDocument/2006/relationships/image" Target="../media/image0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ctrTitle"/>
          </p:nvPr>
        </p:nvSpPr>
        <p:spPr>
          <a:xfrm>
            <a:off x="685800" y="1739635"/>
            <a:ext cx="7772400" cy="1238099"/>
          </a:xfrm>
          <a:prstGeom prst="rect">
            <a:avLst/>
          </a:prstGeom>
        </p:spPr>
        <p:txBody>
          <a:bodyPr anchorCtr="0" anchor="b" bIns="91425" lIns="91425" rIns="91425" tIns="91425">
            <a:noAutofit/>
          </a:bodyPr>
          <a:lstStyle/>
          <a:p>
            <a:pPr>
              <a:spcBef>
                <a:spcPts val="0"/>
              </a:spcBef>
              <a:buNone/>
            </a:pPr>
            <a:r>
              <a:rPr lang="en"/>
              <a:t>Digging Deeper</a:t>
            </a:r>
          </a:p>
        </p:txBody>
      </p:sp>
      <p:sp>
        <p:nvSpPr>
          <p:cNvPr id="112" name="Shape 112"/>
          <p:cNvSpPr txBox="1"/>
          <p:nvPr>
            <p:ph idx="1" type="subTitle"/>
          </p:nvPr>
        </p:nvSpPr>
        <p:spPr>
          <a:xfrm>
            <a:off x="685800" y="3086100"/>
            <a:ext cx="7772400" cy="661500"/>
          </a:xfrm>
          <a:prstGeom prst="rect">
            <a:avLst/>
          </a:prstGeom>
        </p:spPr>
        <p:txBody>
          <a:bodyPr anchorCtr="0" anchor="t" bIns="91425" lIns="91425" rIns="91425" tIns="91425">
            <a:noAutofit/>
          </a:bodyPr>
          <a:lstStyle/>
          <a:p>
            <a:pPr>
              <a:spcBef>
                <a:spcPts val="0"/>
              </a:spcBef>
              <a:buNone/>
            </a:pPr>
            <a:r>
              <a:rPr lang="en"/>
              <a:t>~ Artist Steal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a:t>Part C: Artists Steal</a:t>
            </a:r>
          </a:p>
        </p:txBody>
      </p:sp>
      <p:sp>
        <p:nvSpPr>
          <p:cNvPr id="175" name="Shape 175"/>
          <p:cNvSpPr txBox="1"/>
          <p:nvPr>
            <p:ph idx="1" type="body"/>
          </p:nvPr>
        </p:nvSpPr>
        <p:spPr>
          <a:xfrm>
            <a:off x="163800" y="1297775"/>
            <a:ext cx="8725499" cy="3627900"/>
          </a:xfrm>
          <a:prstGeom prst="rect">
            <a:avLst/>
          </a:prstGeom>
        </p:spPr>
        <p:txBody>
          <a:bodyPr anchorCtr="0" anchor="t" bIns="91425" lIns="91425" rIns="91425" tIns="91425">
            <a:noAutofit/>
          </a:bodyPr>
          <a:lstStyle/>
          <a:p>
            <a:pPr rtl="0" algn="ctr">
              <a:spcBef>
                <a:spcPts val="0"/>
              </a:spcBef>
              <a:buNone/>
            </a:pPr>
            <a:r>
              <a:rPr b="1" lang="en" sz="2400"/>
              <a:t>Choice Three:</a:t>
            </a:r>
            <a:r>
              <a:rPr lang="en" sz="2400"/>
              <a:t> </a:t>
            </a:r>
          </a:p>
          <a:p>
            <a:pPr algn="ctr">
              <a:spcBef>
                <a:spcPts val="0"/>
              </a:spcBef>
              <a:buNone/>
            </a:pPr>
            <a:r>
              <a:rPr lang="en" sz="2400"/>
              <a:t>Search the internet for artworks that use parody, appropriation or intertextuality  in some way. Print these out and create a visual journal page in your sketchbook. How you design the page is up to you. Try to include at least 15 works.</a:t>
            </a:r>
          </a:p>
        </p:txBody>
      </p:sp>
      <p:sp>
        <p:nvSpPr>
          <p:cNvPr id="176" name="Shape 176"/>
          <p:cNvSpPr txBox="1"/>
          <p:nvPr/>
        </p:nvSpPr>
        <p:spPr>
          <a:xfrm>
            <a:off x="1598350" y="3600625"/>
            <a:ext cx="2946300" cy="1138500"/>
          </a:xfrm>
          <a:prstGeom prst="rect">
            <a:avLst/>
          </a:prstGeom>
          <a:noFill/>
          <a:ln>
            <a:noFill/>
          </a:ln>
        </p:spPr>
        <p:txBody>
          <a:bodyPr anchorCtr="0" anchor="t" bIns="91425" lIns="91425" rIns="91425" tIns="91425">
            <a:noAutofit/>
          </a:bodyPr>
          <a:lstStyle/>
          <a:p>
            <a:pPr lvl="0" rtl="0">
              <a:spcBef>
                <a:spcPts val="0"/>
              </a:spcBef>
              <a:buNone/>
            </a:pPr>
            <a:r>
              <a:rPr lang="en">
                <a:solidFill>
                  <a:srgbClr val="51535D"/>
                </a:solidFill>
                <a:latin typeface="Georgia"/>
                <a:ea typeface="Georgia"/>
                <a:cs typeface="Georgia"/>
                <a:sym typeface="Georgia"/>
              </a:rPr>
              <a:t>check out how other people have created </a:t>
            </a:r>
            <a:r>
              <a:rPr lang="en" u="sng">
                <a:solidFill>
                  <a:srgbClr val="676871"/>
                </a:solidFill>
                <a:latin typeface="Georgia"/>
                <a:ea typeface="Georgia"/>
                <a:cs typeface="Georgia"/>
                <a:sym typeface="Georgia"/>
                <a:hlinkClick r:id="rId3"/>
              </a:rPr>
              <a:t>visual journal pages</a:t>
            </a:r>
            <a:r>
              <a:rPr lang="en">
                <a:solidFill>
                  <a:srgbClr val="51535D"/>
                </a:solidFill>
                <a:latin typeface="Georgia"/>
                <a:ea typeface="Georgia"/>
                <a:cs typeface="Georgia"/>
                <a:sym typeface="Georgia"/>
              </a:rPr>
              <a:t> on the Apex Pinterest board…</a:t>
            </a:r>
          </a:p>
          <a:p>
            <a:pPr lvl="0" rtl="0">
              <a:spcBef>
                <a:spcPts val="0"/>
              </a:spcBef>
              <a:buNone/>
            </a:pPr>
            <a:r>
              <a:t/>
            </a:r>
            <a:endParaRPr>
              <a:solidFill>
                <a:srgbClr val="51535D"/>
              </a:solidFill>
              <a:latin typeface="Georgia"/>
              <a:ea typeface="Georgia"/>
              <a:cs typeface="Georgia"/>
              <a:sym typeface="Georgia"/>
            </a:endParaRPr>
          </a:p>
          <a:p>
            <a:pPr lvl="0" rtl="0">
              <a:spcBef>
                <a:spcPts val="0"/>
              </a:spcBef>
              <a:buNone/>
            </a:pPr>
            <a:r>
              <a:rPr lang="en" u="sng">
                <a:solidFill>
                  <a:srgbClr val="676871"/>
                </a:solidFill>
                <a:latin typeface="Georgia"/>
                <a:ea typeface="Georgia"/>
                <a:cs typeface="Georgia"/>
                <a:sym typeface="Georgia"/>
                <a:hlinkClick r:id="rId4"/>
              </a:rPr>
              <a:t>Click here</a:t>
            </a:r>
            <a:r>
              <a:rPr lang="en">
                <a:solidFill>
                  <a:srgbClr val="51535D"/>
                </a:solidFill>
                <a:latin typeface="Georgia"/>
                <a:ea typeface="Georgia"/>
                <a:cs typeface="Georgia"/>
                <a:sym typeface="Georgia"/>
              </a:rPr>
              <a:t>!</a:t>
            </a:r>
          </a:p>
        </p:txBody>
      </p:sp>
      <p:pic>
        <p:nvPicPr>
          <p:cNvPr id="177" name="Shape 177"/>
          <p:cNvPicPr preferRelativeResize="0"/>
          <p:nvPr/>
        </p:nvPicPr>
        <p:blipFill>
          <a:blip r:embed="rId5">
            <a:alphaModFix/>
          </a:blip>
          <a:stretch>
            <a:fillRect/>
          </a:stretch>
        </p:blipFill>
        <p:spPr>
          <a:xfrm rot="534983">
            <a:off x="5334392" y="3597682"/>
            <a:ext cx="2011164" cy="1340786"/>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a:t>Part C: Artists Steal</a:t>
            </a:r>
          </a:p>
        </p:txBody>
      </p:sp>
      <p:sp>
        <p:nvSpPr>
          <p:cNvPr id="183" name="Shape 183"/>
          <p:cNvSpPr txBox="1"/>
          <p:nvPr>
            <p:ph idx="1" type="body"/>
          </p:nvPr>
        </p:nvSpPr>
        <p:spPr>
          <a:xfrm>
            <a:off x="240000" y="992975"/>
            <a:ext cx="5132699" cy="3627900"/>
          </a:xfrm>
          <a:prstGeom prst="rect">
            <a:avLst/>
          </a:prstGeom>
        </p:spPr>
        <p:txBody>
          <a:bodyPr anchorCtr="0" anchor="t" bIns="91425" lIns="91425" rIns="91425" tIns="91425">
            <a:noAutofit/>
          </a:bodyPr>
          <a:lstStyle/>
          <a:p>
            <a:pPr rtl="0">
              <a:spcBef>
                <a:spcPts val="0"/>
              </a:spcBef>
              <a:buNone/>
            </a:pPr>
            <a:r>
              <a:rPr b="1" lang="en" sz="2400"/>
              <a:t>Getting started:</a:t>
            </a:r>
            <a:r>
              <a:rPr lang="en" sz="2400"/>
              <a:t> </a:t>
            </a:r>
          </a:p>
          <a:p>
            <a:pPr rtl="0">
              <a:spcBef>
                <a:spcPts val="0"/>
              </a:spcBef>
              <a:buNone/>
            </a:pPr>
            <a:r>
              <a:rPr lang="en" sz="2400"/>
              <a:t>To get started, here is a list of artists who use text that you might consider searching. </a:t>
            </a:r>
          </a:p>
          <a:p>
            <a:pPr>
              <a:spcBef>
                <a:spcPts val="0"/>
              </a:spcBef>
              <a:buNone/>
            </a:pPr>
            <a:r>
              <a:rPr lang="en" sz="2400"/>
              <a:t>Shepard Fairey, Roy Lichtenstein, Jeff Koons, Damien Hirst</a:t>
            </a:r>
          </a:p>
        </p:txBody>
      </p:sp>
      <p:pic>
        <p:nvPicPr>
          <p:cNvPr id="184" name="Shape 184"/>
          <p:cNvPicPr preferRelativeResize="0"/>
          <p:nvPr/>
        </p:nvPicPr>
        <p:blipFill>
          <a:blip r:embed="rId3">
            <a:alphaModFix/>
          </a:blip>
          <a:stretch>
            <a:fillRect/>
          </a:stretch>
        </p:blipFill>
        <p:spPr>
          <a:xfrm>
            <a:off x="6989500" y="1321125"/>
            <a:ext cx="1925900" cy="3714199"/>
          </a:xfrm>
          <a:prstGeom prst="rect">
            <a:avLst/>
          </a:prstGeom>
          <a:noFill/>
          <a:ln>
            <a:noFill/>
          </a:ln>
        </p:spPr>
      </p:pic>
      <p:pic>
        <p:nvPicPr>
          <p:cNvPr id="185" name="Shape 185"/>
          <p:cNvPicPr preferRelativeResize="0"/>
          <p:nvPr/>
        </p:nvPicPr>
        <p:blipFill>
          <a:blip r:embed="rId4">
            <a:alphaModFix/>
          </a:blip>
          <a:stretch>
            <a:fillRect/>
          </a:stretch>
        </p:blipFill>
        <p:spPr>
          <a:xfrm>
            <a:off x="5125787" y="3249184"/>
            <a:ext cx="1699887" cy="1709939"/>
          </a:xfrm>
          <a:prstGeom prst="rect">
            <a:avLst/>
          </a:prstGeom>
          <a:noFill/>
          <a:ln>
            <a:noFill/>
          </a:ln>
        </p:spPr>
      </p:pic>
      <p:pic>
        <p:nvPicPr>
          <p:cNvPr id="186" name="Shape 186"/>
          <p:cNvPicPr preferRelativeResize="0"/>
          <p:nvPr/>
        </p:nvPicPr>
        <p:blipFill>
          <a:blip r:embed="rId5">
            <a:alphaModFix/>
          </a:blip>
          <a:stretch>
            <a:fillRect/>
          </a:stretch>
        </p:blipFill>
        <p:spPr>
          <a:xfrm>
            <a:off x="2129050" y="3669773"/>
            <a:ext cx="2795299" cy="1289349"/>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sp>
        <p:nvSpPr>
          <p:cNvPr id="191" name="Shape 191"/>
          <p:cNvSpPr txBox="1"/>
          <p:nvPr>
            <p:ph idx="1" type="body"/>
          </p:nvPr>
        </p:nvSpPr>
        <p:spPr>
          <a:xfrm>
            <a:off x="457200" y="1297780"/>
            <a:ext cx="8229600" cy="3627900"/>
          </a:xfrm>
          <a:prstGeom prst="rect">
            <a:avLst/>
          </a:prstGeom>
        </p:spPr>
        <p:txBody>
          <a:bodyPr anchorCtr="0" anchor="t" bIns="91425" lIns="91425" rIns="91425" tIns="91425">
            <a:noAutofit/>
          </a:bodyPr>
          <a:lstStyle/>
          <a:p>
            <a:pPr lvl="0" rtl="0" algn="ctr">
              <a:spcBef>
                <a:spcPts val="0"/>
              </a:spcBef>
              <a:buNone/>
            </a:pPr>
            <a:r>
              <a:rPr lang="en" sz="2400"/>
              <a:t>Once you have completed Digging Deeper you will move on to the next section:</a:t>
            </a:r>
          </a:p>
          <a:p>
            <a:pPr lvl="0" rtl="0" algn="ctr">
              <a:spcBef>
                <a:spcPts val="0"/>
              </a:spcBef>
              <a:buNone/>
            </a:pPr>
            <a:r>
              <a:t/>
            </a:r>
            <a:endParaRPr sz="2400"/>
          </a:p>
          <a:p>
            <a:pPr lvl="0" rtl="0" algn="ctr">
              <a:spcBef>
                <a:spcPts val="0"/>
              </a:spcBef>
              <a:buNone/>
            </a:pPr>
            <a:r>
              <a:rPr lang="en" sz="2400"/>
              <a:t>Section Three - Challenges!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a:t>Artist Steal</a:t>
            </a:r>
          </a:p>
        </p:txBody>
      </p:sp>
      <p:sp>
        <p:nvSpPr>
          <p:cNvPr id="118" name="Shape 118"/>
          <p:cNvSpPr txBox="1"/>
          <p:nvPr>
            <p:ph idx="1" type="body"/>
          </p:nvPr>
        </p:nvSpPr>
        <p:spPr>
          <a:xfrm>
            <a:off x="457200" y="1297780"/>
            <a:ext cx="8229600" cy="3627900"/>
          </a:xfrm>
          <a:prstGeom prst="rect">
            <a:avLst/>
          </a:prstGeom>
        </p:spPr>
        <p:txBody>
          <a:bodyPr anchorCtr="0" anchor="t" bIns="91425" lIns="91425" rIns="91425" tIns="91425">
            <a:noAutofit/>
          </a:bodyPr>
          <a:lstStyle/>
          <a:p>
            <a:pPr rtl="0" algn="ctr">
              <a:spcBef>
                <a:spcPts val="0"/>
              </a:spcBef>
              <a:buNone/>
            </a:pPr>
            <a:r>
              <a:rPr lang="en" sz="2400"/>
              <a:t>For this section you are going to digger deeper to discover how artists have stolen to create art. You will seek out artist who have used other works to create art sometimes by mistake and sometimes on purpose. </a:t>
            </a:r>
          </a:p>
          <a:p>
            <a:pPr rtl="0" algn="ctr">
              <a:spcBef>
                <a:spcPts val="0"/>
              </a:spcBef>
              <a:buNone/>
            </a:pPr>
            <a:r>
              <a:t/>
            </a:r>
            <a:endParaRPr sz="2400"/>
          </a:p>
          <a:p>
            <a:pPr rtl="0" algn="ctr">
              <a:spcBef>
                <a:spcPts val="0"/>
              </a:spcBef>
              <a:buNone/>
            </a:pPr>
            <a:r>
              <a:rPr lang="en" sz="2400"/>
              <a:t>There are three parts to this section: Part A, B and C</a:t>
            </a:r>
          </a:p>
          <a:p>
            <a:pPr algn="l">
              <a:spcBef>
                <a:spcPts val="0"/>
              </a:spcBef>
              <a:buNone/>
            </a:pPr>
            <a:r>
              <a:t/>
            </a:r>
            <a:endParaRPr sz="24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a:t>Part A: Artist Steal</a:t>
            </a:r>
          </a:p>
        </p:txBody>
      </p:sp>
      <p:sp>
        <p:nvSpPr>
          <p:cNvPr id="124" name="Shape 124"/>
          <p:cNvSpPr txBox="1"/>
          <p:nvPr>
            <p:ph idx="1" type="body"/>
          </p:nvPr>
        </p:nvSpPr>
        <p:spPr>
          <a:xfrm>
            <a:off x="457200" y="1297780"/>
            <a:ext cx="8229600" cy="3627900"/>
          </a:xfrm>
          <a:prstGeom prst="rect">
            <a:avLst/>
          </a:prstGeom>
        </p:spPr>
        <p:txBody>
          <a:bodyPr anchorCtr="0" anchor="t" bIns="91425" lIns="91425" rIns="91425" tIns="91425">
            <a:noAutofit/>
          </a:bodyPr>
          <a:lstStyle/>
          <a:p>
            <a:pPr algn="ctr">
              <a:spcBef>
                <a:spcPts val="0"/>
              </a:spcBef>
              <a:buNone/>
            </a:pPr>
            <a:r>
              <a:rPr b="1" lang="en" sz="2400"/>
              <a:t>Choose one of the following videos and reflect on what you learn by writing a short paragraph in your sketchbook.</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a:t>Part A: Artists Steal</a:t>
            </a:r>
          </a:p>
        </p:txBody>
      </p:sp>
      <p:sp>
        <p:nvSpPr>
          <p:cNvPr id="130" name="Shape 130"/>
          <p:cNvSpPr txBox="1"/>
          <p:nvPr>
            <p:ph idx="1" type="body"/>
          </p:nvPr>
        </p:nvSpPr>
        <p:spPr>
          <a:xfrm>
            <a:off x="457200" y="1297780"/>
            <a:ext cx="8229600" cy="3627900"/>
          </a:xfrm>
          <a:prstGeom prst="rect">
            <a:avLst/>
          </a:prstGeom>
        </p:spPr>
        <p:txBody>
          <a:bodyPr anchorCtr="0" anchor="t" bIns="91425" lIns="91425" rIns="91425" tIns="91425">
            <a:noAutofit/>
          </a:bodyPr>
          <a:lstStyle/>
          <a:p>
            <a:pPr rtl="0">
              <a:spcBef>
                <a:spcPts val="0"/>
              </a:spcBef>
              <a:buNone/>
            </a:pPr>
            <a:r>
              <a:rPr b="1" lang="en" sz="2400"/>
              <a:t>Choice One:</a:t>
            </a:r>
            <a:r>
              <a:rPr lang="en" sz="2400"/>
              <a:t> </a:t>
            </a:r>
          </a:p>
          <a:p>
            <a:pPr rtl="0">
              <a:spcBef>
                <a:spcPts val="0"/>
              </a:spcBef>
              <a:buNone/>
            </a:pPr>
            <a:r>
              <a:rPr lang="en" sz="2400"/>
              <a:t>Watch the video </a:t>
            </a:r>
          </a:p>
          <a:p>
            <a:pPr rtl="0">
              <a:spcBef>
                <a:spcPts val="0"/>
              </a:spcBef>
              <a:buNone/>
            </a:pPr>
            <a:r>
              <a:rPr lang="en" sz="2400"/>
              <a:t>Kirby Ferguson: Embrace the remix</a:t>
            </a:r>
          </a:p>
          <a:p>
            <a:pPr rtl="0">
              <a:spcBef>
                <a:spcPts val="0"/>
              </a:spcBef>
              <a:buNone/>
            </a:pPr>
            <a:r>
              <a:t/>
            </a:r>
            <a:endParaRPr sz="2400"/>
          </a:p>
          <a:p>
            <a:pPr>
              <a:spcBef>
                <a:spcPts val="0"/>
              </a:spcBef>
              <a:buNone/>
            </a:pPr>
            <a:r>
              <a:rPr lang="en" sz="2400"/>
              <a:t> </a:t>
            </a:r>
            <a:r>
              <a:rPr lang="en" sz="2400" u="sng">
                <a:solidFill>
                  <a:srgbClr val="1155CC"/>
                </a:solidFill>
                <a:hlinkClick r:id="rId3"/>
              </a:rPr>
              <a:t>http://on.ted.com/FergusonRemix</a:t>
            </a:r>
          </a:p>
        </p:txBody>
      </p:sp>
      <p:sp>
        <p:nvSpPr>
          <p:cNvPr id="131" name="Shape 131"/>
          <p:cNvSpPr txBox="1"/>
          <p:nvPr/>
        </p:nvSpPr>
        <p:spPr>
          <a:xfrm>
            <a:off x="549650" y="3964100"/>
            <a:ext cx="6472199" cy="753599"/>
          </a:xfrm>
          <a:prstGeom prst="rect">
            <a:avLst/>
          </a:prstGeom>
          <a:noFill/>
          <a:ln>
            <a:noFill/>
          </a:ln>
        </p:spPr>
        <p:txBody>
          <a:bodyPr anchorCtr="0" anchor="t" bIns="91425" lIns="91425" rIns="91425" tIns="91425">
            <a:noAutofit/>
          </a:bodyPr>
          <a:lstStyle/>
          <a:p>
            <a:pPr lvl="0" rtl="0">
              <a:spcBef>
                <a:spcPts val="600"/>
              </a:spcBef>
              <a:buClr>
                <a:schemeClr val="dk1"/>
              </a:buClr>
              <a:buSzPct val="78571"/>
              <a:buFont typeface="Arial"/>
              <a:buNone/>
            </a:pPr>
            <a:r>
              <a:rPr lang="en">
                <a:solidFill>
                  <a:schemeClr val="dk2"/>
                </a:solidFill>
                <a:latin typeface="Georgia"/>
                <a:ea typeface="Georgia"/>
                <a:cs typeface="Georgia"/>
                <a:sym typeface="Georgia"/>
              </a:rPr>
              <a:t>Reflect on what you learn by writing a short paragraph in your sketchbook.</a:t>
            </a:r>
          </a:p>
          <a:p>
            <a:pPr>
              <a:spcBef>
                <a:spcPts val="0"/>
              </a:spcBef>
              <a:buNone/>
            </a:pPr>
            <a:r>
              <a:t/>
            </a:r>
            <a:endParaRPr>
              <a:solidFill>
                <a:schemeClr val="dk2"/>
              </a:solidFill>
              <a:latin typeface="Georgia"/>
              <a:ea typeface="Georgia"/>
              <a:cs typeface="Georgia"/>
              <a:sym typeface="Georgia"/>
            </a:endParaRPr>
          </a:p>
        </p:txBody>
      </p:sp>
      <p:pic>
        <p:nvPicPr>
          <p:cNvPr id="132" name="Shape 132"/>
          <p:cNvPicPr preferRelativeResize="0"/>
          <p:nvPr/>
        </p:nvPicPr>
        <p:blipFill>
          <a:blip r:embed="rId4">
            <a:alphaModFix/>
          </a:blip>
          <a:stretch>
            <a:fillRect/>
          </a:stretch>
        </p:blipFill>
        <p:spPr>
          <a:xfrm>
            <a:off x="6283550" y="1486147"/>
            <a:ext cx="2620200" cy="196517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457200" y="155628"/>
            <a:ext cx="8229600" cy="1044599"/>
          </a:xfrm>
          <a:prstGeom prst="rect">
            <a:avLst/>
          </a:prstGeom>
        </p:spPr>
        <p:txBody>
          <a:bodyPr anchorCtr="0" anchor="b" bIns="91425" lIns="91425" rIns="91425" tIns="91425">
            <a:noAutofit/>
          </a:bodyPr>
          <a:lstStyle/>
          <a:p>
            <a:pPr lvl="0" rtl="0">
              <a:spcBef>
                <a:spcPts val="0"/>
              </a:spcBef>
              <a:buNone/>
            </a:pPr>
            <a:r>
              <a:rPr lang="en"/>
              <a:t>Part A: Artists Steal</a:t>
            </a:r>
          </a:p>
        </p:txBody>
      </p:sp>
      <p:sp>
        <p:nvSpPr>
          <p:cNvPr id="138" name="Shape 138"/>
          <p:cNvSpPr txBox="1"/>
          <p:nvPr>
            <p:ph idx="1" type="body"/>
          </p:nvPr>
        </p:nvSpPr>
        <p:spPr>
          <a:xfrm>
            <a:off x="457200" y="1297780"/>
            <a:ext cx="8229600" cy="3627900"/>
          </a:xfrm>
          <a:prstGeom prst="rect">
            <a:avLst/>
          </a:prstGeom>
        </p:spPr>
        <p:txBody>
          <a:bodyPr anchorCtr="0" anchor="t" bIns="91425" lIns="91425" rIns="91425" tIns="91425">
            <a:noAutofit/>
          </a:bodyPr>
          <a:lstStyle/>
          <a:p>
            <a:pPr rtl="0">
              <a:spcBef>
                <a:spcPts val="0"/>
              </a:spcBef>
              <a:buNone/>
            </a:pPr>
            <a:r>
              <a:rPr b="1" lang="en" sz="2400"/>
              <a:t>Choice Two:</a:t>
            </a:r>
            <a:r>
              <a:rPr lang="en" sz="2400"/>
              <a:t> </a:t>
            </a:r>
          </a:p>
          <a:p>
            <a:pPr rtl="0">
              <a:spcBef>
                <a:spcPts val="0"/>
              </a:spcBef>
              <a:buNone/>
            </a:pPr>
            <a:r>
              <a:rPr lang="en" sz="2400"/>
              <a:t>Watch Steal Like An Artist: </a:t>
            </a:r>
          </a:p>
          <a:p>
            <a:pPr rtl="0">
              <a:spcBef>
                <a:spcPts val="0"/>
              </a:spcBef>
              <a:buNone/>
            </a:pPr>
            <a:r>
              <a:rPr lang="en" sz="2400"/>
              <a:t>Austin Kleon at TEDxKC </a:t>
            </a:r>
          </a:p>
          <a:p>
            <a:pPr rtl="0">
              <a:spcBef>
                <a:spcPts val="0"/>
              </a:spcBef>
              <a:buNone/>
            </a:pPr>
            <a:r>
              <a:t/>
            </a:r>
            <a:endParaRPr sz="2400"/>
          </a:p>
          <a:p>
            <a:pPr lvl="0" rtl="0">
              <a:spcBef>
                <a:spcPts val="0"/>
              </a:spcBef>
              <a:buNone/>
            </a:pPr>
            <a:r>
              <a:rPr lang="en" sz="2400" u="sng">
                <a:solidFill>
                  <a:srgbClr val="1155CC"/>
                </a:solidFill>
                <a:hlinkClick r:id="rId3"/>
              </a:rPr>
              <a:t>http://youtu.be/oww7oB9rjgw</a:t>
            </a:r>
          </a:p>
        </p:txBody>
      </p:sp>
      <p:sp>
        <p:nvSpPr>
          <p:cNvPr id="139" name="Shape 139"/>
          <p:cNvSpPr txBox="1"/>
          <p:nvPr/>
        </p:nvSpPr>
        <p:spPr>
          <a:xfrm>
            <a:off x="457200" y="3964100"/>
            <a:ext cx="6684900" cy="753599"/>
          </a:xfrm>
          <a:prstGeom prst="rect">
            <a:avLst/>
          </a:prstGeom>
          <a:noFill/>
          <a:ln>
            <a:noFill/>
          </a:ln>
        </p:spPr>
        <p:txBody>
          <a:bodyPr anchorCtr="0" anchor="t" bIns="91425" lIns="91425" rIns="91425" tIns="91425">
            <a:noAutofit/>
          </a:bodyPr>
          <a:lstStyle/>
          <a:p>
            <a:pPr lvl="0" rtl="0">
              <a:spcBef>
                <a:spcPts val="600"/>
              </a:spcBef>
              <a:buNone/>
            </a:pPr>
            <a:r>
              <a:rPr lang="en">
                <a:solidFill>
                  <a:schemeClr val="dk2"/>
                </a:solidFill>
                <a:latin typeface="Georgia"/>
                <a:ea typeface="Georgia"/>
                <a:cs typeface="Georgia"/>
                <a:sym typeface="Georgia"/>
              </a:rPr>
              <a:t>Reflect on what you learn by writing a </a:t>
            </a:r>
          </a:p>
          <a:p>
            <a:pPr lvl="0" rtl="0">
              <a:spcBef>
                <a:spcPts val="600"/>
              </a:spcBef>
              <a:buNone/>
            </a:pPr>
            <a:r>
              <a:rPr lang="en">
                <a:solidFill>
                  <a:schemeClr val="dk2"/>
                </a:solidFill>
                <a:latin typeface="Georgia"/>
                <a:ea typeface="Georgia"/>
                <a:cs typeface="Georgia"/>
                <a:sym typeface="Georgia"/>
              </a:rPr>
              <a:t>short paragraph in your sketchbook.</a:t>
            </a:r>
          </a:p>
          <a:p>
            <a:pPr lvl="0" rtl="0">
              <a:spcBef>
                <a:spcPts val="0"/>
              </a:spcBef>
              <a:buNone/>
            </a:pPr>
            <a:r>
              <a:t/>
            </a:r>
            <a:endParaRPr>
              <a:solidFill>
                <a:schemeClr val="dk2"/>
              </a:solidFill>
              <a:latin typeface="Georgia"/>
              <a:ea typeface="Georgia"/>
              <a:cs typeface="Georgia"/>
              <a:sym typeface="Georgia"/>
            </a:endParaRPr>
          </a:p>
        </p:txBody>
      </p:sp>
      <p:pic>
        <p:nvPicPr>
          <p:cNvPr id="140" name="Shape 140"/>
          <p:cNvPicPr preferRelativeResize="0"/>
          <p:nvPr/>
        </p:nvPicPr>
        <p:blipFill>
          <a:blip r:embed="rId4">
            <a:alphaModFix/>
          </a:blip>
          <a:stretch>
            <a:fillRect/>
          </a:stretch>
        </p:blipFill>
        <p:spPr>
          <a:xfrm>
            <a:off x="5807675" y="1254075"/>
            <a:ext cx="1851549" cy="1851549"/>
          </a:xfrm>
          <a:prstGeom prst="rect">
            <a:avLst/>
          </a:prstGeom>
          <a:noFill/>
          <a:ln>
            <a:noFill/>
          </a:ln>
        </p:spPr>
      </p:pic>
      <p:pic>
        <p:nvPicPr>
          <p:cNvPr id="141" name="Shape 141"/>
          <p:cNvPicPr preferRelativeResize="0"/>
          <p:nvPr/>
        </p:nvPicPr>
        <p:blipFill>
          <a:blip r:embed="rId5">
            <a:alphaModFix/>
          </a:blip>
          <a:stretch>
            <a:fillRect/>
          </a:stretch>
        </p:blipFill>
        <p:spPr>
          <a:xfrm>
            <a:off x="5731468" y="3159468"/>
            <a:ext cx="2594424" cy="192995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a:t>Part B: Artists Steal</a:t>
            </a:r>
          </a:p>
        </p:txBody>
      </p:sp>
      <p:sp>
        <p:nvSpPr>
          <p:cNvPr id="147" name="Shape 147"/>
          <p:cNvSpPr txBox="1"/>
          <p:nvPr>
            <p:ph idx="1" type="body"/>
          </p:nvPr>
        </p:nvSpPr>
        <p:spPr>
          <a:xfrm>
            <a:off x="457200" y="1145380"/>
            <a:ext cx="8229600" cy="3627900"/>
          </a:xfrm>
          <a:prstGeom prst="rect">
            <a:avLst/>
          </a:prstGeom>
        </p:spPr>
        <p:txBody>
          <a:bodyPr anchorCtr="0" anchor="t" bIns="91425" lIns="91425" rIns="91425" tIns="91425">
            <a:noAutofit/>
          </a:bodyPr>
          <a:lstStyle/>
          <a:p>
            <a:pPr rtl="0" algn="ctr">
              <a:spcBef>
                <a:spcPts val="0"/>
              </a:spcBef>
              <a:buNone/>
            </a:pPr>
            <a:r>
              <a:rPr lang="en" sz="2400"/>
              <a:t>Explore the definition of the words </a:t>
            </a:r>
          </a:p>
          <a:p>
            <a:pPr rtl="0" algn="ctr">
              <a:spcBef>
                <a:spcPts val="0"/>
              </a:spcBef>
              <a:buNone/>
            </a:pPr>
            <a:r>
              <a:t/>
            </a:r>
            <a:endParaRPr sz="2400"/>
          </a:p>
          <a:p>
            <a:pPr rtl="0" algn="ctr">
              <a:spcBef>
                <a:spcPts val="0"/>
              </a:spcBef>
              <a:buNone/>
            </a:pPr>
            <a:r>
              <a:rPr b="1" lang="en" sz="2400"/>
              <a:t>Appropriation</a:t>
            </a:r>
            <a:r>
              <a:rPr lang="en" sz="2400"/>
              <a:t>, </a:t>
            </a:r>
            <a:r>
              <a:rPr b="1" lang="en" sz="2400"/>
              <a:t>Parody</a:t>
            </a:r>
            <a:r>
              <a:rPr lang="en" sz="2400"/>
              <a:t>, and </a:t>
            </a:r>
            <a:r>
              <a:rPr b="1" lang="en" sz="2400"/>
              <a:t>Intertextuality</a:t>
            </a:r>
            <a:r>
              <a:rPr lang="en" sz="2400"/>
              <a:t>. </a:t>
            </a:r>
          </a:p>
          <a:p>
            <a:pPr rtl="0" algn="ctr">
              <a:spcBef>
                <a:spcPts val="0"/>
              </a:spcBef>
              <a:buNone/>
            </a:pPr>
            <a:r>
              <a:t/>
            </a:r>
            <a:endParaRPr sz="2400"/>
          </a:p>
          <a:p>
            <a:pPr rtl="0" algn="ctr">
              <a:spcBef>
                <a:spcPts val="0"/>
              </a:spcBef>
              <a:buNone/>
            </a:pPr>
            <a:r>
              <a:rPr lang="en" sz="2400"/>
              <a:t>What are the differences? How are they similar? </a:t>
            </a:r>
          </a:p>
          <a:p>
            <a:pPr rtl="0" algn="ctr">
              <a:spcBef>
                <a:spcPts val="0"/>
              </a:spcBef>
              <a:buNone/>
            </a:pPr>
            <a:r>
              <a:t/>
            </a:r>
            <a:endParaRPr sz="2400"/>
          </a:p>
          <a:p>
            <a:pPr algn="ctr">
              <a:spcBef>
                <a:spcPts val="0"/>
              </a:spcBef>
              <a:buNone/>
            </a:pPr>
            <a:r>
              <a:rPr lang="en" sz="2400"/>
              <a:t>Create your own definition for each word and write those in your sketchbook.</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a:t>Part C: Artists Steal</a:t>
            </a:r>
          </a:p>
        </p:txBody>
      </p:sp>
      <p:sp>
        <p:nvSpPr>
          <p:cNvPr id="153" name="Shape 153"/>
          <p:cNvSpPr txBox="1"/>
          <p:nvPr>
            <p:ph idx="1" type="body"/>
          </p:nvPr>
        </p:nvSpPr>
        <p:spPr>
          <a:xfrm>
            <a:off x="457200" y="1297780"/>
            <a:ext cx="8229600" cy="3627900"/>
          </a:xfrm>
          <a:prstGeom prst="rect">
            <a:avLst/>
          </a:prstGeom>
        </p:spPr>
        <p:txBody>
          <a:bodyPr anchorCtr="0" anchor="t" bIns="91425" lIns="91425" rIns="91425" tIns="91425">
            <a:noAutofit/>
          </a:bodyPr>
          <a:lstStyle/>
          <a:p>
            <a:pPr lvl="0" rtl="0" algn="ctr">
              <a:lnSpc>
                <a:spcPct val="115000"/>
              </a:lnSpc>
              <a:spcBef>
                <a:spcPts val="0"/>
              </a:spcBef>
              <a:buClr>
                <a:schemeClr val="dk1"/>
              </a:buClr>
              <a:buSzPct val="45833"/>
              <a:buFont typeface="Arial"/>
              <a:buNone/>
            </a:pPr>
            <a:r>
              <a:rPr b="1" lang="en" sz="2400"/>
              <a:t>Choose one of the following methods for collecting your inspiration.</a:t>
            </a:r>
          </a:p>
          <a:p>
            <a:pPr algn="ctr">
              <a:spcBef>
                <a:spcPts val="0"/>
              </a:spcBef>
              <a:buNone/>
            </a:pPr>
            <a:r>
              <a:t/>
            </a:r>
            <a:endParaRPr sz="240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a:t>Part C: Artists Steal</a:t>
            </a:r>
          </a:p>
        </p:txBody>
      </p:sp>
      <p:sp>
        <p:nvSpPr>
          <p:cNvPr id="159" name="Shape 159"/>
          <p:cNvSpPr txBox="1"/>
          <p:nvPr>
            <p:ph idx="1" type="body"/>
          </p:nvPr>
        </p:nvSpPr>
        <p:spPr>
          <a:xfrm>
            <a:off x="457200" y="1297780"/>
            <a:ext cx="8229600" cy="3627900"/>
          </a:xfrm>
          <a:prstGeom prst="rect">
            <a:avLst/>
          </a:prstGeom>
        </p:spPr>
        <p:txBody>
          <a:bodyPr anchorCtr="0" anchor="t" bIns="91425" lIns="91425" rIns="91425" tIns="91425">
            <a:noAutofit/>
          </a:bodyPr>
          <a:lstStyle/>
          <a:p>
            <a:pPr rtl="0" algn="ctr">
              <a:spcBef>
                <a:spcPts val="0"/>
              </a:spcBef>
              <a:buNone/>
            </a:pPr>
            <a:r>
              <a:rPr b="1" lang="en" sz="2400"/>
              <a:t>Choice One:</a:t>
            </a:r>
            <a:r>
              <a:rPr lang="en" sz="2400"/>
              <a:t> </a:t>
            </a:r>
          </a:p>
          <a:p>
            <a:pPr algn="ctr">
              <a:spcBef>
                <a:spcPts val="0"/>
              </a:spcBef>
              <a:buNone/>
            </a:pPr>
            <a:r>
              <a:rPr lang="en" sz="2400"/>
              <a:t>Create a Pinterest board of artworks that use parody, appropriation or intertextuality in some way. You can pin as many as you want but should try to find at least 20.</a:t>
            </a:r>
          </a:p>
        </p:txBody>
      </p:sp>
      <p:sp>
        <p:nvSpPr>
          <p:cNvPr id="160" name="Shape 160"/>
          <p:cNvSpPr txBox="1"/>
          <p:nvPr/>
        </p:nvSpPr>
        <p:spPr>
          <a:xfrm>
            <a:off x="1248425" y="3482775"/>
            <a:ext cx="2706599" cy="1517999"/>
          </a:xfrm>
          <a:prstGeom prst="rect">
            <a:avLst/>
          </a:prstGeom>
          <a:noFill/>
          <a:ln>
            <a:noFill/>
          </a:ln>
        </p:spPr>
        <p:txBody>
          <a:bodyPr anchorCtr="0" anchor="t" bIns="91425" lIns="91425" rIns="91425" tIns="91425">
            <a:noAutofit/>
          </a:bodyPr>
          <a:lstStyle/>
          <a:p>
            <a:pPr lvl="0" rtl="0">
              <a:spcBef>
                <a:spcPts val="0"/>
              </a:spcBef>
              <a:buNone/>
            </a:pPr>
            <a:r>
              <a:rPr lang="en"/>
              <a:t>Never created a </a:t>
            </a:r>
            <a:r>
              <a:rPr lang="en" u="sng">
                <a:solidFill>
                  <a:srgbClr val="676871"/>
                </a:solidFill>
                <a:hlinkClick r:id="rId3"/>
              </a:rPr>
              <a:t>Pinterest</a:t>
            </a:r>
            <a:r>
              <a:rPr lang="en"/>
              <a:t> board before? </a:t>
            </a:r>
          </a:p>
          <a:p>
            <a:pPr lvl="0" rtl="0">
              <a:spcBef>
                <a:spcPts val="0"/>
              </a:spcBef>
              <a:buNone/>
            </a:pPr>
            <a:r>
              <a:rPr lang="en"/>
              <a:t>Start by </a:t>
            </a:r>
            <a:r>
              <a:rPr lang="en" u="sng">
                <a:solidFill>
                  <a:srgbClr val="676871"/>
                </a:solidFill>
                <a:hlinkClick r:id="rId4"/>
              </a:rPr>
              <a:t>clicking here</a:t>
            </a:r>
            <a:r>
              <a:rPr lang="en"/>
              <a:t>!</a:t>
            </a:r>
          </a:p>
        </p:txBody>
      </p:sp>
      <p:pic>
        <p:nvPicPr>
          <p:cNvPr id="161" name="Shape 161"/>
          <p:cNvPicPr preferRelativeResize="0"/>
          <p:nvPr/>
        </p:nvPicPr>
        <p:blipFill>
          <a:blip r:embed="rId5">
            <a:alphaModFix/>
          </a:blip>
          <a:stretch>
            <a:fillRect/>
          </a:stretch>
        </p:blipFill>
        <p:spPr>
          <a:xfrm>
            <a:off x="5611562" y="3117862"/>
            <a:ext cx="2619375" cy="174307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457200" y="155628"/>
            <a:ext cx="8229600" cy="1044599"/>
          </a:xfrm>
          <a:prstGeom prst="rect">
            <a:avLst/>
          </a:prstGeom>
        </p:spPr>
        <p:txBody>
          <a:bodyPr anchorCtr="0" anchor="b" bIns="91425" lIns="91425" rIns="91425" tIns="91425">
            <a:noAutofit/>
          </a:bodyPr>
          <a:lstStyle/>
          <a:p>
            <a:pPr>
              <a:spcBef>
                <a:spcPts val="0"/>
              </a:spcBef>
              <a:buNone/>
            </a:pPr>
            <a:r>
              <a:rPr lang="en"/>
              <a:t>Part C: Artists Steal</a:t>
            </a:r>
          </a:p>
        </p:txBody>
      </p:sp>
      <p:sp>
        <p:nvSpPr>
          <p:cNvPr id="167" name="Shape 167"/>
          <p:cNvSpPr txBox="1"/>
          <p:nvPr>
            <p:ph idx="1" type="body"/>
          </p:nvPr>
        </p:nvSpPr>
        <p:spPr>
          <a:xfrm>
            <a:off x="457200" y="1297780"/>
            <a:ext cx="8229600" cy="3627900"/>
          </a:xfrm>
          <a:prstGeom prst="rect">
            <a:avLst/>
          </a:prstGeom>
        </p:spPr>
        <p:txBody>
          <a:bodyPr anchorCtr="0" anchor="t" bIns="91425" lIns="91425" rIns="91425" tIns="91425">
            <a:noAutofit/>
          </a:bodyPr>
          <a:lstStyle/>
          <a:p>
            <a:pPr rtl="0" algn="ctr">
              <a:spcBef>
                <a:spcPts val="0"/>
              </a:spcBef>
              <a:buNone/>
            </a:pPr>
            <a:r>
              <a:rPr b="1" lang="en" sz="2400"/>
              <a:t>Choice Two:</a:t>
            </a:r>
            <a:r>
              <a:rPr lang="en" sz="2400"/>
              <a:t> </a:t>
            </a:r>
          </a:p>
          <a:p>
            <a:pPr algn="ctr">
              <a:spcBef>
                <a:spcPts val="0"/>
              </a:spcBef>
              <a:buNone/>
            </a:pPr>
            <a:r>
              <a:rPr lang="en" sz="2400"/>
              <a:t>Create a blog post of artworks that use parody, appropriation or intertextuality  in some way. With each image, write about short summary of the work. Blog about at least 15.</a:t>
            </a:r>
          </a:p>
        </p:txBody>
      </p:sp>
      <p:sp>
        <p:nvSpPr>
          <p:cNvPr id="168" name="Shape 168"/>
          <p:cNvSpPr txBox="1"/>
          <p:nvPr/>
        </p:nvSpPr>
        <p:spPr>
          <a:xfrm>
            <a:off x="1238425" y="3690525"/>
            <a:ext cx="2217299" cy="928799"/>
          </a:xfrm>
          <a:prstGeom prst="rect">
            <a:avLst/>
          </a:prstGeom>
          <a:noFill/>
          <a:ln>
            <a:noFill/>
          </a:ln>
        </p:spPr>
        <p:txBody>
          <a:bodyPr anchorCtr="0" anchor="t" bIns="91425" lIns="91425" rIns="91425" tIns="91425">
            <a:noAutofit/>
          </a:bodyPr>
          <a:lstStyle/>
          <a:p>
            <a:pPr lvl="0" rtl="0">
              <a:spcBef>
                <a:spcPts val="0"/>
              </a:spcBef>
              <a:buNone/>
            </a:pPr>
            <a:r>
              <a:rPr lang="en"/>
              <a:t>Don’t have a blog yet? </a:t>
            </a:r>
          </a:p>
          <a:p>
            <a:pPr lvl="0" rtl="0">
              <a:spcBef>
                <a:spcPts val="0"/>
              </a:spcBef>
              <a:buNone/>
            </a:pPr>
            <a:r>
              <a:t/>
            </a:r>
            <a:endParaRPr/>
          </a:p>
          <a:p>
            <a:pPr lvl="0" rtl="0">
              <a:spcBef>
                <a:spcPts val="0"/>
              </a:spcBef>
              <a:buNone/>
            </a:pPr>
            <a:r>
              <a:rPr lang="en" u="sng">
                <a:solidFill>
                  <a:srgbClr val="676871"/>
                </a:solidFill>
                <a:hlinkClick r:id="rId3"/>
              </a:rPr>
              <a:t>Learn how</a:t>
            </a:r>
            <a:r>
              <a:rPr lang="en"/>
              <a:t> to create a </a:t>
            </a:r>
            <a:r>
              <a:rPr lang="en" u="sng">
                <a:solidFill>
                  <a:srgbClr val="676871"/>
                </a:solidFill>
                <a:hlinkClick r:id="rId4"/>
              </a:rPr>
              <a:t>Weebly</a:t>
            </a:r>
            <a:r>
              <a:rPr lang="en"/>
              <a:t> page by </a:t>
            </a:r>
          </a:p>
          <a:p>
            <a:pPr lvl="0" rtl="0">
              <a:spcBef>
                <a:spcPts val="0"/>
              </a:spcBef>
              <a:buNone/>
            </a:pPr>
            <a:r>
              <a:rPr lang="en" u="sng">
                <a:solidFill>
                  <a:srgbClr val="676871"/>
                </a:solidFill>
                <a:hlinkClick r:id="rId5"/>
              </a:rPr>
              <a:t>clicking here</a:t>
            </a:r>
            <a:r>
              <a:rPr lang="en"/>
              <a:t>!</a:t>
            </a:r>
          </a:p>
        </p:txBody>
      </p:sp>
      <p:pic>
        <p:nvPicPr>
          <p:cNvPr id="169" name="Shape 169"/>
          <p:cNvPicPr preferRelativeResize="0"/>
          <p:nvPr/>
        </p:nvPicPr>
        <p:blipFill>
          <a:blip r:embed="rId6">
            <a:alphaModFix/>
          </a:blip>
          <a:stretch>
            <a:fillRect/>
          </a:stretch>
        </p:blipFill>
        <p:spPr>
          <a:xfrm>
            <a:off x="5417700" y="3505337"/>
            <a:ext cx="3067050" cy="149542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